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3"/>
    <p:sldMasterId id="214748365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Gill Sans"/>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GillSans-regular.fntdata"/><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Gill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7cb15c2073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g17cb15c2073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7cb15c2073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g17cb15c2073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7cb15c2073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17cb15c2073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7cb15c2073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g17cb15c2073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7cb15c2073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g17cb15c2073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2bafcb484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g22bafcb484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6eb404ec1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6eb404ec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7cb15c2073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7cb15c207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072f50e79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g11072f50e79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7cb15c247b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g17cb15c247b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 name="Shape 13"/>
        <p:cNvGrpSpPr/>
        <p:nvPr/>
      </p:nvGrpSpPr>
      <p:grpSpPr>
        <a:xfrm>
          <a:off x="0" y="0"/>
          <a:ext cx="0" cy="0"/>
          <a:chOff x="0" y="0"/>
          <a:chExt cx="0" cy="0"/>
        </a:xfrm>
      </p:grpSpPr>
      <p:sp>
        <p:nvSpPr>
          <p:cNvPr id="14" name="Google Shape;14;p2"/>
          <p:cNvSpPr/>
          <p:nvPr>
            <p:ph idx="2" type="pic"/>
          </p:nvPr>
        </p:nvSpPr>
        <p:spPr>
          <a:xfrm>
            <a:off x="283464" y="0"/>
            <a:ext cx="7355585" cy="6857999"/>
          </a:xfrm>
          <a:prstGeom prst="rect">
            <a:avLst/>
          </a:prstGeom>
          <a:noFill/>
          <a:ln>
            <a:noFill/>
          </a:ln>
        </p:spPr>
        <p:txBody>
          <a:bodyPr anchorCtr="0" anchor="t" bIns="45700" lIns="91425" spcFirstLastPara="1" rIns="91425" wrap="square" tIns="45700">
            <a:noAutofit/>
          </a:bodyPr>
          <a:lstStyle>
            <a:lvl1pPr lvl="0" marR="0" rtl="0" algn="l">
              <a:lnSpc>
                <a:spcPct val="110000"/>
              </a:lnSpc>
              <a:spcBef>
                <a:spcPts val="700"/>
              </a:spcBef>
              <a:spcAft>
                <a:spcPts val="0"/>
              </a:spcAft>
              <a:buClr>
                <a:schemeClr val="dk2"/>
              </a:buClr>
              <a:buSzPts val="3200"/>
              <a:buFont typeface="Arial"/>
              <a:buNone/>
              <a:defRPr b="0" i="0" sz="3200" u="none" cap="none" strike="noStrike">
                <a:solidFill>
                  <a:srgbClr val="595959"/>
                </a:solidFill>
                <a:latin typeface="Gill Sans"/>
                <a:ea typeface="Gill Sans"/>
                <a:cs typeface="Gill Sans"/>
                <a:sym typeface="Gill Sans"/>
              </a:defRPr>
            </a:lvl1pPr>
            <a:lvl2pPr lvl="1" marR="0" rtl="0" algn="l">
              <a:lnSpc>
                <a:spcPct val="110000"/>
              </a:lnSpc>
              <a:spcBef>
                <a:spcPts val="700"/>
              </a:spcBef>
              <a:spcAft>
                <a:spcPts val="0"/>
              </a:spcAft>
              <a:buClr>
                <a:schemeClr val="dk2"/>
              </a:buClr>
              <a:buSzPts val="2800"/>
              <a:buFont typeface="Gill Sans"/>
              <a:buNone/>
              <a:defRPr b="0" i="0" sz="2800" u="none" cap="none" strike="noStrike">
                <a:solidFill>
                  <a:srgbClr val="595959"/>
                </a:solidFill>
                <a:latin typeface="Gill Sans"/>
                <a:ea typeface="Gill Sans"/>
                <a:cs typeface="Gill Sans"/>
                <a:sym typeface="Gill Sans"/>
              </a:defRPr>
            </a:lvl2pPr>
            <a:lvl3pPr lvl="2" marR="0" rtl="0" algn="l">
              <a:lnSpc>
                <a:spcPct val="110000"/>
              </a:lnSpc>
              <a:spcBef>
                <a:spcPts val="700"/>
              </a:spcBef>
              <a:spcAft>
                <a:spcPts val="0"/>
              </a:spcAft>
              <a:buClr>
                <a:schemeClr val="dk2"/>
              </a:buClr>
              <a:buSzPts val="2400"/>
              <a:buFont typeface="Arial"/>
              <a:buNone/>
              <a:defRPr b="0" i="0" sz="2400" u="none" cap="none" strike="noStrike">
                <a:solidFill>
                  <a:srgbClr val="595959"/>
                </a:solidFill>
                <a:latin typeface="Gill Sans"/>
                <a:ea typeface="Gill Sans"/>
                <a:cs typeface="Gill Sans"/>
                <a:sym typeface="Gill Sans"/>
              </a:defRPr>
            </a:lvl3pPr>
            <a:lvl4pPr lvl="3"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Gill Sans"/>
                <a:ea typeface="Gill Sans"/>
                <a:cs typeface="Gill Sans"/>
                <a:sym typeface="Gill Sans"/>
              </a:defRPr>
            </a:lvl4pPr>
            <a:lvl5pPr lvl="4"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Gill Sans"/>
                <a:ea typeface="Gill Sans"/>
                <a:cs typeface="Gill Sans"/>
                <a:sym typeface="Gill Sans"/>
              </a:defRPr>
            </a:lvl5pPr>
            <a:lvl6pPr lvl="5"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Gill Sans"/>
                <a:ea typeface="Gill Sans"/>
                <a:cs typeface="Gill Sans"/>
                <a:sym typeface="Gill Sans"/>
              </a:defRPr>
            </a:lvl6pPr>
            <a:lvl7pPr lvl="6"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Gill Sans"/>
                <a:ea typeface="Gill Sans"/>
                <a:cs typeface="Gill Sans"/>
                <a:sym typeface="Gill Sans"/>
              </a:defRPr>
            </a:lvl7pPr>
            <a:lvl8pPr lvl="7"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Gill Sans"/>
                <a:ea typeface="Gill Sans"/>
                <a:cs typeface="Gill Sans"/>
                <a:sym typeface="Gill Sans"/>
              </a:defRPr>
            </a:lvl8pPr>
            <a:lvl9pPr lvl="8"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Gill Sans"/>
                <a:ea typeface="Gill Sans"/>
                <a:cs typeface="Gill Sans"/>
                <a:sym typeface="Gill Sans"/>
              </a:defRPr>
            </a:lvl9pPr>
          </a:lstStyle>
          <a:p/>
        </p:txBody>
      </p:sp>
      <p:sp>
        <p:nvSpPr>
          <p:cNvPr id="15" name="Google Shape;15;p2"/>
          <p:cNvSpPr txBox="1"/>
          <p:nvPr>
            <p:ph type="title"/>
          </p:nvPr>
        </p:nvSpPr>
        <p:spPr>
          <a:xfrm>
            <a:off x="8337883" y="457200"/>
            <a:ext cx="3092117" cy="119667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i="0" sz="1900">
                <a:solidFill>
                  <a:schemeClr val="accent1"/>
                </a:solidFill>
                <a:latin typeface="Gill Sans"/>
                <a:ea typeface="Gill Sans"/>
                <a:cs typeface="Gill Sans"/>
                <a:sym typeface="Gill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 name="Google Shape;16;p2"/>
          <p:cNvSpPr txBox="1"/>
          <p:nvPr>
            <p:ph idx="1" type="body"/>
          </p:nvPr>
        </p:nvSpPr>
        <p:spPr>
          <a:xfrm>
            <a:off x="8337883" y="1741336"/>
            <a:ext cx="3092117" cy="416416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200"/>
              </a:spcBef>
              <a:spcAft>
                <a:spcPts val="0"/>
              </a:spcAft>
              <a:buSzPts val="1600"/>
              <a:buNone/>
              <a:defRPr sz="1600">
                <a:solidFill>
                  <a:schemeClr val="lt2"/>
                </a:solidFill>
              </a:defRPr>
            </a:lvl1pPr>
            <a:lvl2pPr indent="-228600" lvl="1" marL="914400" algn="l">
              <a:lnSpc>
                <a:spcPct val="110000"/>
              </a:lnSpc>
              <a:spcBef>
                <a:spcPts val="700"/>
              </a:spcBef>
              <a:spcAft>
                <a:spcPts val="0"/>
              </a:spcAft>
              <a:buSzPts val="1400"/>
              <a:buNone/>
              <a:defRPr sz="1400"/>
            </a:lvl2pPr>
            <a:lvl3pPr indent="-228600" lvl="2" marL="1371600" algn="l">
              <a:lnSpc>
                <a:spcPct val="110000"/>
              </a:lnSpc>
              <a:spcBef>
                <a:spcPts val="700"/>
              </a:spcBef>
              <a:spcAft>
                <a:spcPts val="0"/>
              </a:spcAft>
              <a:buSzPts val="1200"/>
              <a:buNone/>
              <a:defRPr sz="1200"/>
            </a:lvl3pPr>
            <a:lvl4pPr indent="-228600" lvl="3" marL="1828800" algn="l">
              <a:lnSpc>
                <a:spcPct val="110000"/>
              </a:lnSpc>
              <a:spcBef>
                <a:spcPts val="700"/>
              </a:spcBef>
              <a:spcAft>
                <a:spcPts val="0"/>
              </a:spcAft>
              <a:buSzPts val="1000"/>
              <a:buNone/>
              <a:defRPr sz="1000"/>
            </a:lvl4pPr>
            <a:lvl5pPr indent="-228600" lvl="4" marL="2286000" algn="l">
              <a:lnSpc>
                <a:spcPct val="110000"/>
              </a:lnSpc>
              <a:spcBef>
                <a:spcPts val="700"/>
              </a:spcBef>
              <a:spcAft>
                <a:spcPts val="0"/>
              </a:spcAft>
              <a:buSzPts val="1000"/>
              <a:buNone/>
              <a:defRPr sz="1000"/>
            </a:lvl5pPr>
            <a:lvl6pPr indent="-228600" lvl="5" marL="2743200" algn="l">
              <a:lnSpc>
                <a:spcPct val="110000"/>
              </a:lnSpc>
              <a:spcBef>
                <a:spcPts val="700"/>
              </a:spcBef>
              <a:spcAft>
                <a:spcPts val="0"/>
              </a:spcAft>
              <a:buSzPts val="1000"/>
              <a:buNone/>
              <a:defRPr sz="1000"/>
            </a:lvl6pPr>
            <a:lvl7pPr indent="-228600" lvl="6" marL="3200400" algn="l">
              <a:lnSpc>
                <a:spcPct val="110000"/>
              </a:lnSpc>
              <a:spcBef>
                <a:spcPts val="700"/>
              </a:spcBef>
              <a:spcAft>
                <a:spcPts val="0"/>
              </a:spcAft>
              <a:buSzPts val="1000"/>
              <a:buNone/>
              <a:defRPr sz="1000"/>
            </a:lvl7pPr>
            <a:lvl8pPr indent="-228600" lvl="7" marL="3657600" algn="l">
              <a:lnSpc>
                <a:spcPct val="110000"/>
              </a:lnSpc>
              <a:spcBef>
                <a:spcPts val="700"/>
              </a:spcBef>
              <a:spcAft>
                <a:spcPts val="0"/>
              </a:spcAft>
              <a:buSzPts val="1000"/>
              <a:buNone/>
              <a:defRPr sz="1000"/>
            </a:lvl8pPr>
            <a:lvl9pPr indent="-228600" lvl="8" marL="4114800" algn="l">
              <a:lnSpc>
                <a:spcPct val="110000"/>
              </a:lnSpc>
              <a:spcBef>
                <a:spcPts val="700"/>
              </a:spcBef>
              <a:spcAft>
                <a:spcPts val="0"/>
              </a:spcAft>
              <a:buSzPts val="1000"/>
              <a:buNone/>
              <a:defRPr sz="1000"/>
            </a:lvl9pPr>
          </a:lstStyle>
          <a:p/>
        </p:txBody>
      </p:sp>
      <p:sp>
        <p:nvSpPr>
          <p:cNvPr id="17" name="Google Shape;17;p2"/>
          <p:cNvSpPr txBox="1"/>
          <p:nvPr>
            <p:ph idx="10" type="dt"/>
          </p:nvPr>
        </p:nvSpPr>
        <p:spPr>
          <a:xfrm>
            <a:off x="765175" y="6375400"/>
            <a:ext cx="1233487"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1" type="ftr"/>
          </p:nvPr>
        </p:nvSpPr>
        <p:spPr>
          <a:xfrm>
            <a:off x="2103437" y="6375400"/>
            <a:ext cx="3482975"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2" type="sldNum"/>
          </p:nvPr>
        </p:nvSpPr>
        <p:spPr>
          <a:xfrm>
            <a:off x="5688012" y="6375400"/>
            <a:ext cx="1233487"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4"/>
          <p:cNvSpPr txBox="1"/>
          <p:nvPr>
            <p:ph type="ctrTitle"/>
          </p:nvPr>
        </p:nvSpPr>
        <p:spPr>
          <a:xfrm>
            <a:off x="1078523" y="1098388"/>
            <a:ext cx="10318418" cy="439498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10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4"/>
          <p:cNvSpPr txBox="1"/>
          <p:nvPr>
            <p:ph idx="1" type="subTitle"/>
          </p:nvPr>
        </p:nvSpPr>
        <p:spPr>
          <a:xfrm>
            <a:off x="2215045" y="5979196"/>
            <a:ext cx="8045373" cy="742279"/>
          </a:xfrm>
          <a:prstGeom prst="rect">
            <a:avLst/>
          </a:prstGeom>
          <a:noFill/>
          <a:ln>
            <a:noFill/>
          </a:ln>
        </p:spPr>
        <p:txBody>
          <a:bodyPr anchorCtr="0" anchor="t" bIns="45700" lIns="91425" spcFirstLastPara="1" rIns="91425" wrap="square" tIns="45700">
            <a:noAutofit/>
          </a:bodyPr>
          <a:lstStyle>
            <a:lvl1pPr lvl="0" algn="ctr">
              <a:lnSpc>
                <a:spcPct val="100000"/>
              </a:lnSpc>
              <a:spcBef>
                <a:spcPts val="700"/>
              </a:spcBef>
              <a:spcAft>
                <a:spcPts val="0"/>
              </a:spcAft>
              <a:buSzPts val="2000"/>
              <a:buNone/>
              <a:defRPr b="1" i="0" sz="200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p:txBody>
      </p:sp>
      <p:sp>
        <p:nvSpPr>
          <p:cNvPr id="31" name="Google Shape;31;p4"/>
          <p:cNvSpPr txBox="1"/>
          <p:nvPr>
            <p:ph idx="10" type="dt"/>
          </p:nvPr>
        </p:nvSpPr>
        <p:spPr>
          <a:xfrm>
            <a:off x="1077912"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5E0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4179887"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9067800" y="6375400"/>
            <a:ext cx="2328862"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1pPr>
            <a:lvl2pPr indent="0" lvl="1"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2pPr>
            <a:lvl3pPr indent="0" lvl="2"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3pPr>
            <a:lvl4pPr indent="0" lvl="3"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4pPr>
            <a:lvl5pPr indent="0" lvl="4"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5pPr>
            <a:lvl6pPr indent="0" lvl="5"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6pPr>
            <a:lvl7pPr indent="0" lvl="6"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7pPr>
            <a:lvl8pPr indent="0" lvl="7"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8pPr>
            <a:lvl9pPr indent="0" lvl="8" marL="0" marR="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 name="Shape 42"/>
        <p:cNvGrpSpPr/>
        <p:nvPr/>
      </p:nvGrpSpPr>
      <p:grpSpPr>
        <a:xfrm>
          <a:off x="0" y="0"/>
          <a:ext cx="0" cy="0"/>
          <a:chOff x="0" y="0"/>
          <a:chExt cx="0" cy="0"/>
        </a:xfrm>
      </p:grpSpPr>
      <p:sp>
        <p:nvSpPr>
          <p:cNvPr id="43" name="Google Shape;43;p6"/>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4" name="Google Shape;44;p6"/>
          <p:cNvSpPr txBox="1"/>
          <p:nvPr>
            <p:ph idx="1" type="body"/>
          </p:nvPr>
        </p:nvSpPr>
        <p:spPr>
          <a:xfrm>
            <a:off x="1250950" y="2286000"/>
            <a:ext cx="10179050" cy="359410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45" name="Google Shape;45;p6"/>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7"/>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 name="Shape 52"/>
        <p:cNvGrpSpPr/>
        <p:nvPr/>
      </p:nvGrpSpPr>
      <p:grpSpPr>
        <a:xfrm>
          <a:off x="0" y="0"/>
          <a:ext cx="0" cy="0"/>
          <a:chOff x="0" y="0"/>
          <a:chExt cx="0" cy="0"/>
        </a:xfrm>
      </p:grpSpPr>
      <p:sp>
        <p:nvSpPr>
          <p:cNvPr id="53" name="Google Shape;53;p8"/>
          <p:cNvSpPr txBox="1"/>
          <p:nvPr>
            <p:ph type="title"/>
          </p:nvPr>
        </p:nvSpPr>
        <p:spPr>
          <a:xfrm rot="5400000">
            <a:off x="8012185" y="2436522"/>
            <a:ext cx="5600404" cy="1492132"/>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8"/>
          <p:cNvSpPr txBox="1"/>
          <p:nvPr>
            <p:ph idx="1" type="body"/>
          </p:nvPr>
        </p:nvSpPr>
        <p:spPr>
          <a:xfrm rot="5400000">
            <a:off x="2653390" y="-1013705"/>
            <a:ext cx="5600405" cy="8392585"/>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5" name="Google Shape;55;p8"/>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8" name="Shape 58"/>
        <p:cNvGrpSpPr/>
        <p:nvPr/>
      </p:nvGrpSpPr>
      <p:grpSpPr>
        <a:xfrm>
          <a:off x="0" y="0"/>
          <a:ext cx="0" cy="0"/>
          <a:chOff x="0" y="0"/>
          <a:chExt cx="0" cy="0"/>
        </a:xfrm>
      </p:grpSpPr>
      <p:sp>
        <p:nvSpPr>
          <p:cNvPr id="59" name="Google Shape;59;p9"/>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0" name="Google Shape;60;p9"/>
          <p:cNvSpPr txBox="1"/>
          <p:nvPr>
            <p:ph idx="1" type="body"/>
          </p:nvPr>
        </p:nvSpPr>
        <p:spPr>
          <a:xfrm rot="5400000">
            <a:off x="4543425" y="-1006475"/>
            <a:ext cx="3594100" cy="1017905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61" name="Google Shape;61;p9"/>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10"/>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6" name="Google Shape;66;p10"/>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9" name="Shape 69"/>
        <p:cNvGrpSpPr/>
        <p:nvPr/>
      </p:nvGrpSpPr>
      <p:grpSpPr>
        <a:xfrm>
          <a:off x="0" y="0"/>
          <a:ext cx="0" cy="0"/>
          <a:chOff x="0" y="0"/>
          <a:chExt cx="0" cy="0"/>
        </a:xfrm>
      </p:grpSpPr>
      <p:sp>
        <p:nvSpPr>
          <p:cNvPr id="70" name="Google Shape;70;p11"/>
          <p:cNvSpPr txBox="1"/>
          <p:nvPr>
            <p:ph type="title"/>
          </p:nvPr>
        </p:nvSpPr>
        <p:spPr>
          <a:xfrm>
            <a:off x="1252728" y="381000"/>
            <a:ext cx="10172700" cy="1493517"/>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1" name="Google Shape;71;p11"/>
          <p:cNvSpPr txBox="1"/>
          <p:nvPr>
            <p:ph idx="1" type="body"/>
          </p:nvPr>
        </p:nvSpPr>
        <p:spPr>
          <a:xfrm>
            <a:off x="1251678" y="2199633"/>
            <a:ext cx="480060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900"/>
              <a:buNone/>
              <a:defRPr b="1" sz="1900" cap="none">
                <a:solidFill>
                  <a:schemeClr val="dk2"/>
                </a:solidFill>
              </a:defRPr>
            </a:lvl1pPr>
            <a:lvl2pPr indent="-228600" lvl="1" marL="914400" algn="l">
              <a:lnSpc>
                <a:spcPct val="110000"/>
              </a:lnSpc>
              <a:spcBef>
                <a:spcPts val="700"/>
              </a:spcBef>
              <a:spcAft>
                <a:spcPts val="0"/>
              </a:spcAft>
              <a:buSzPts val="1900"/>
              <a:buNone/>
              <a:defRPr b="1" sz="1900"/>
            </a:lvl2pPr>
            <a:lvl3pPr indent="-228600" lvl="2" marL="1371600" algn="l">
              <a:lnSpc>
                <a:spcPct val="110000"/>
              </a:lnSpc>
              <a:spcBef>
                <a:spcPts val="700"/>
              </a:spcBef>
              <a:spcAft>
                <a:spcPts val="0"/>
              </a:spcAft>
              <a:buSzPts val="1800"/>
              <a:buNone/>
              <a:defRPr b="1" sz="1800"/>
            </a:lvl3pPr>
            <a:lvl4pPr indent="-228600" lvl="3" marL="1828800" algn="l">
              <a:lnSpc>
                <a:spcPct val="110000"/>
              </a:lnSpc>
              <a:spcBef>
                <a:spcPts val="700"/>
              </a:spcBef>
              <a:spcAft>
                <a:spcPts val="0"/>
              </a:spcAft>
              <a:buSzPts val="1600"/>
              <a:buNone/>
              <a:defRPr b="1" sz="1600"/>
            </a:lvl4pPr>
            <a:lvl5pPr indent="-228600" lvl="4" marL="2286000" algn="l">
              <a:lnSpc>
                <a:spcPct val="110000"/>
              </a:lnSpc>
              <a:spcBef>
                <a:spcPts val="700"/>
              </a:spcBef>
              <a:spcAft>
                <a:spcPts val="0"/>
              </a:spcAft>
              <a:buSzPts val="1600"/>
              <a:buNone/>
              <a:defRPr b="1" sz="1600"/>
            </a:lvl5pPr>
            <a:lvl6pPr indent="-228600" lvl="5" marL="2743200" algn="l">
              <a:lnSpc>
                <a:spcPct val="110000"/>
              </a:lnSpc>
              <a:spcBef>
                <a:spcPts val="700"/>
              </a:spcBef>
              <a:spcAft>
                <a:spcPts val="0"/>
              </a:spcAft>
              <a:buSzPts val="1600"/>
              <a:buNone/>
              <a:defRPr b="1" sz="1600"/>
            </a:lvl6pPr>
            <a:lvl7pPr indent="-228600" lvl="6" marL="3200400" algn="l">
              <a:lnSpc>
                <a:spcPct val="110000"/>
              </a:lnSpc>
              <a:spcBef>
                <a:spcPts val="700"/>
              </a:spcBef>
              <a:spcAft>
                <a:spcPts val="0"/>
              </a:spcAft>
              <a:buSzPts val="1600"/>
              <a:buNone/>
              <a:defRPr b="1" sz="1600"/>
            </a:lvl7pPr>
            <a:lvl8pPr indent="-228600" lvl="7" marL="3657600" algn="l">
              <a:lnSpc>
                <a:spcPct val="110000"/>
              </a:lnSpc>
              <a:spcBef>
                <a:spcPts val="700"/>
              </a:spcBef>
              <a:spcAft>
                <a:spcPts val="0"/>
              </a:spcAft>
              <a:buSzPts val="1600"/>
              <a:buNone/>
              <a:defRPr b="1" sz="1600"/>
            </a:lvl8pPr>
            <a:lvl9pPr indent="-228600" lvl="8" marL="4114800" algn="l">
              <a:lnSpc>
                <a:spcPct val="110000"/>
              </a:lnSpc>
              <a:spcBef>
                <a:spcPts val="700"/>
              </a:spcBef>
              <a:spcAft>
                <a:spcPts val="0"/>
              </a:spcAft>
              <a:buSzPts val="1600"/>
              <a:buNone/>
              <a:defRPr b="1" sz="1600"/>
            </a:lvl9pPr>
          </a:lstStyle>
          <a:p/>
        </p:txBody>
      </p:sp>
      <p:sp>
        <p:nvSpPr>
          <p:cNvPr id="72" name="Google Shape;72;p11"/>
          <p:cNvSpPr txBox="1"/>
          <p:nvPr>
            <p:ph idx="2" type="body"/>
          </p:nvPr>
        </p:nvSpPr>
        <p:spPr>
          <a:xfrm>
            <a:off x="1257300" y="2909102"/>
            <a:ext cx="4800600" cy="2996398"/>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73" name="Google Shape;73;p11"/>
          <p:cNvSpPr txBox="1"/>
          <p:nvPr>
            <p:ph idx="3" type="body"/>
          </p:nvPr>
        </p:nvSpPr>
        <p:spPr>
          <a:xfrm>
            <a:off x="6633864" y="2199633"/>
            <a:ext cx="480060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900"/>
              <a:buNone/>
              <a:defRPr b="1" sz="1900" cap="none">
                <a:solidFill>
                  <a:schemeClr val="dk2"/>
                </a:solidFill>
              </a:defRPr>
            </a:lvl1pPr>
            <a:lvl2pPr indent="-228600" lvl="1" marL="914400" algn="l">
              <a:lnSpc>
                <a:spcPct val="110000"/>
              </a:lnSpc>
              <a:spcBef>
                <a:spcPts val="700"/>
              </a:spcBef>
              <a:spcAft>
                <a:spcPts val="0"/>
              </a:spcAft>
              <a:buSzPts val="1900"/>
              <a:buNone/>
              <a:defRPr b="1" sz="1900"/>
            </a:lvl2pPr>
            <a:lvl3pPr indent="-228600" lvl="2" marL="1371600" algn="l">
              <a:lnSpc>
                <a:spcPct val="110000"/>
              </a:lnSpc>
              <a:spcBef>
                <a:spcPts val="700"/>
              </a:spcBef>
              <a:spcAft>
                <a:spcPts val="0"/>
              </a:spcAft>
              <a:buSzPts val="1800"/>
              <a:buNone/>
              <a:defRPr b="1" sz="1800"/>
            </a:lvl3pPr>
            <a:lvl4pPr indent="-228600" lvl="3" marL="1828800" algn="l">
              <a:lnSpc>
                <a:spcPct val="110000"/>
              </a:lnSpc>
              <a:spcBef>
                <a:spcPts val="700"/>
              </a:spcBef>
              <a:spcAft>
                <a:spcPts val="0"/>
              </a:spcAft>
              <a:buSzPts val="1600"/>
              <a:buNone/>
              <a:defRPr b="1" sz="1600"/>
            </a:lvl4pPr>
            <a:lvl5pPr indent="-228600" lvl="4" marL="2286000" algn="l">
              <a:lnSpc>
                <a:spcPct val="110000"/>
              </a:lnSpc>
              <a:spcBef>
                <a:spcPts val="700"/>
              </a:spcBef>
              <a:spcAft>
                <a:spcPts val="0"/>
              </a:spcAft>
              <a:buSzPts val="1600"/>
              <a:buNone/>
              <a:defRPr b="1" sz="1600"/>
            </a:lvl5pPr>
            <a:lvl6pPr indent="-228600" lvl="5" marL="2743200" algn="l">
              <a:lnSpc>
                <a:spcPct val="110000"/>
              </a:lnSpc>
              <a:spcBef>
                <a:spcPts val="700"/>
              </a:spcBef>
              <a:spcAft>
                <a:spcPts val="0"/>
              </a:spcAft>
              <a:buSzPts val="1600"/>
              <a:buNone/>
              <a:defRPr b="1" sz="1600"/>
            </a:lvl6pPr>
            <a:lvl7pPr indent="-228600" lvl="6" marL="3200400" algn="l">
              <a:lnSpc>
                <a:spcPct val="110000"/>
              </a:lnSpc>
              <a:spcBef>
                <a:spcPts val="700"/>
              </a:spcBef>
              <a:spcAft>
                <a:spcPts val="0"/>
              </a:spcAft>
              <a:buSzPts val="1600"/>
              <a:buNone/>
              <a:defRPr b="1" sz="1600"/>
            </a:lvl7pPr>
            <a:lvl8pPr indent="-228600" lvl="7" marL="3657600" algn="l">
              <a:lnSpc>
                <a:spcPct val="110000"/>
              </a:lnSpc>
              <a:spcBef>
                <a:spcPts val="700"/>
              </a:spcBef>
              <a:spcAft>
                <a:spcPts val="0"/>
              </a:spcAft>
              <a:buSzPts val="1600"/>
              <a:buNone/>
              <a:defRPr b="1" sz="1600"/>
            </a:lvl8pPr>
            <a:lvl9pPr indent="-228600" lvl="8" marL="4114800" algn="l">
              <a:lnSpc>
                <a:spcPct val="110000"/>
              </a:lnSpc>
              <a:spcBef>
                <a:spcPts val="700"/>
              </a:spcBef>
              <a:spcAft>
                <a:spcPts val="0"/>
              </a:spcAft>
              <a:buSzPts val="1600"/>
              <a:buNone/>
              <a:defRPr b="1" sz="1600"/>
            </a:lvl9pPr>
          </a:lstStyle>
          <a:p/>
        </p:txBody>
      </p:sp>
      <p:sp>
        <p:nvSpPr>
          <p:cNvPr id="74" name="Google Shape;74;p11"/>
          <p:cNvSpPr txBox="1"/>
          <p:nvPr>
            <p:ph idx="4" type="body"/>
          </p:nvPr>
        </p:nvSpPr>
        <p:spPr>
          <a:xfrm>
            <a:off x="6633864" y="2909102"/>
            <a:ext cx="4800600" cy="2996398"/>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75" name="Google Shape;75;p11"/>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2"/>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12"/>
          <p:cNvSpPr txBox="1"/>
          <p:nvPr>
            <p:ph idx="1" type="body"/>
          </p:nvPr>
        </p:nvSpPr>
        <p:spPr>
          <a:xfrm>
            <a:off x="1257300" y="2286000"/>
            <a:ext cx="4800600" cy="361950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81" name="Google Shape;81;p12"/>
          <p:cNvSpPr txBox="1"/>
          <p:nvPr>
            <p:ph idx="2" type="body"/>
          </p:nvPr>
        </p:nvSpPr>
        <p:spPr>
          <a:xfrm>
            <a:off x="6647796" y="2286000"/>
            <a:ext cx="4800600" cy="361950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82" name="Google Shape;82;p12"/>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1"/>
          <p:cNvSpPr/>
          <p:nvPr/>
        </p:nvSpPr>
        <p:spPr>
          <a:xfrm>
            <a:off x="7389812" y="0"/>
            <a:ext cx="4802187"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7" name="Google Shape;7;p1"/>
          <p:cNvSpPr/>
          <p:nvPr/>
        </p:nvSpPr>
        <p:spPr>
          <a:xfrm>
            <a:off x="0" y="0"/>
            <a:ext cx="284162"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8" name="Google Shape;8;p1"/>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1pPr>
            <a:lvl2pPr lvl="1"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2pPr>
            <a:lvl3pPr lvl="2"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3pPr>
            <a:lvl4pPr lvl="3"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4pPr>
            <a:lvl5pPr lvl="4"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5pPr>
            <a:lvl6pPr lvl="5"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6pPr>
            <a:lvl7pPr lvl="6"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7pPr>
            <a:lvl8pPr lvl="7"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8pPr>
            <a:lvl9pPr lvl="8"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9pPr>
          </a:lstStyle>
          <a:p/>
        </p:txBody>
      </p:sp>
      <p:sp>
        <p:nvSpPr>
          <p:cNvPr id="9" name="Google Shape;9;p1"/>
          <p:cNvSpPr txBox="1"/>
          <p:nvPr>
            <p:ph idx="1" type="body"/>
          </p:nvPr>
        </p:nvSpPr>
        <p:spPr>
          <a:xfrm>
            <a:off x="1250950" y="2286000"/>
            <a:ext cx="10179050" cy="35941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Gill Sans"/>
                <a:ea typeface="Gill Sans"/>
                <a:cs typeface="Gill Sans"/>
                <a:sym typeface="Gill Sans"/>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Gill Sans"/>
                <a:ea typeface="Gill Sans"/>
                <a:cs typeface="Gill Sans"/>
                <a:sym typeface="Gill Sans"/>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Gill Sans"/>
                <a:ea typeface="Gill Sans"/>
                <a:cs typeface="Gill Sans"/>
                <a:sym typeface="Gill Sans"/>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9pPr>
          </a:lstStyle>
          <a:p/>
        </p:txBody>
      </p:sp>
      <p:sp>
        <p:nvSpPr>
          <p:cNvPr id="10" name="Google Shape;10;p1"/>
          <p:cNvSpPr txBox="1"/>
          <p:nvPr>
            <p:ph idx="10" type="dt"/>
          </p:nvPr>
        </p:nvSpPr>
        <p:spPr>
          <a:xfrm>
            <a:off x="765175" y="6375400"/>
            <a:ext cx="1233487" cy="349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595959"/>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1" name="Google Shape;11;p1"/>
          <p:cNvSpPr txBox="1"/>
          <p:nvPr>
            <p:ph idx="11" type="ftr"/>
          </p:nvPr>
        </p:nvSpPr>
        <p:spPr>
          <a:xfrm>
            <a:off x="2103437" y="6375400"/>
            <a:ext cx="3482975" cy="34607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2" name="Google Shape;12;p1"/>
          <p:cNvSpPr txBox="1"/>
          <p:nvPr>
            <p:ph idx="12" type="sldNum"/>
          </p:nvPr>
        </p:nvSpPr>
        <p:spPr>
          <a:xfrm>
            <a:off x="5688012" y="6375400"/>
            <a:ext cx="1233487" cy="34607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 name="Shape 20"/>
        <p:cNvGrpSpPr/>
        <p:nvPr/>
      </p:nvGrpSpPr>
      <p:grpSpPr>
        <a:xfrm>
          <a:off x="0" y="0"/>
          <a:ext cx="0" cy="0"/>
          <a:chOff x="0" y="0"/>
          <a:chExt cx="0" cy="0"/>
        </a:xfrm>
      </p:grpSpPr>
      <p:sp>
        <p:nvSpPr>
          <p:cNvPr id="21" name="Google Shape;21;p3"/>
          <p:cNvSpPr/>
          <p:nvPr/>
        </p:nvSpPr>
        <p:spPr>
          <a:xfrm>
            <a:off x="3557587" y="630237"/>
            <a:ext cx="5235575" cy="5229225"/>
          </a:xfrm>
          <a:custGeom>
            <a:rect b="b" l="l" r="r" t="t"/>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22" name="Google Shape;22;p3"/>
          <p:cNvSpPr/>
          <p:nvPr/>
        </p:nvSpPr>
        <p:spPr>
          <a:xfrm>
            <a:off x="0" y="0"/>
            <a:ext cx="284162" cy="68580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23" name="Google Shape;23;p3"/>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1pPr>
            <a:lvl2pPr lvl="1"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2pPr>
            <a:lvl3pPr lvl="2"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3pPr>
            <a:lvl4pPr lvl="3"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4pPr>
            <a:lvl5pPr lvl="4"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5pPr>
            <a:lvl6pPr lvl="5"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6pPr>
            <a:lvl7pPr lvl="6"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7pPr>
            <a:lvl8pPr lvl="7"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8pPr>
            <a:lvl9pPr lvl="8"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9pPr>
          </a:lstStyle>
          <a:p/>
        </p:txBody>
      </p:sp>
      <p:sp>
        <p:nvSpPr>
          <p:cNvPr id="24" name="Google Shape;24;p3"/>
          <p:cNvSpPr txBox="1"/>
          <p:nvPr>
            <p:ph idx="1" type="body"/>
          </p:nvPr>
        </p:nvSpPr>
        <p:spPr>
          <a:xfrm>
            <a:off x="1250950" y="2286000"/>
            <a:ext cx="10179050" cy="35941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Gill Sans"/>
                <a:ea typeface="Gill Sans"/>
                <a:cs typeface="Gill Sans"/>
                <a:sym typeface="Gill Sans"/>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Gill Sans"/>
                <a:ea typeface="Gill Sans"/>
                <a:cs typeface="Gill Sans"/>
                <a:sym typeface="Gill Sans"/>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Gill Sans"/>
                <a:ea typeface="Gill Sans"/>
                <a:cs typeface="Gill Sans"/>
                <a:sym typeface="Gill Sans"/>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9pPr>
          </a:lstStyle>
          <a:p/>
        </p:txBody>
      </p:sp>
      <p:sp>
        <p:nvSpPr>
          <p:cNvPr id="25" name="Google Shape;25;p3"/>
          <p:cNvSpPr txBox="1"/>
          <p:nvPr>
            <p:ph idx="10" type="dt"/>
          </p:nvPr>
        </p:nvSpPr>
        <p:spPr>
          <a:xfrm>
            <a:off x="1077912" y="6375400"/>
            <a:ext cx="2330450" cy="349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5E04"/>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6" name="Google Shape;26;p3"/>
          <p:cNvSpPr txBox="1"/>
          <p:nvPr>
            <p:ph idx="11" type="ftr"/>
          </p:nvPr>
        </p:nvSpPr>
        <p:spPr>
          <a:xfrm>
            <a:off x="4179887" y="6375400"/>
            <a:ext cx="4114800" cy="34607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7" name="Google Shape;27;p3"/>
          <p:cNvSpPr txBox="1"/>
          <p:nvPr>
            <p:ph idx="12" type="sldNum"/>
          </p:nvPr>
        </p:nvSpPr>
        <p:spPr>
          <a:xfrm>
            <a:off x="9067800" y="6375400"/>
            <a:ext cx="2328862" cy="34607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1pPr>
            <a:lvl2pPr indent="0" lvl="1"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2pPr>
            <a:lvl3pPr indent="0" lvl="2"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3pPr>
            <a:lvl4pPr indent="0" lvl="3"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4pPr>
            <a:lvl5pPr indent="0" lvl="4"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5pPr>
            <a:lvl6pPr indent="0" lvl="5"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6pPr>
            <a:lvl7pPr indent="0" lvl="6"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7pPr>
            <a:lvl8pPr indent="0" lvl="7"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8pPr>
            <a:lvl9pPr indent="0" lvl="8" marL="0" marR="0" rtl="0" algn="r">
              <a:lnSpc>
                <a:spcPct val="100000"/>
              </a:lnSpc>
              <a:spcBef>
                <a:spcPts val="0"/>
              </a:spcBef>
              <a:spcAft>
                <a:spcPts val="0"/>
              </a:spcAft>
              <a:buClr>
                <a:srgbClr val="895E04"/>
              </a:buClr>
              <a:buSzPts val="1200"/>
              <a:buFont typeface="Gill Sans"/>
              <a:buNone/>
              <a:defRPr b="0" i="0" sz="1200" u="none" cap="none" strike="noStrike">
                <a:solidFill>
                  <a:srgbClr val="895E0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4" name="Shape 34"/>
        <p:cNvGrpSpPr/>
        <p:nvPr/>
      </p:nvGrpSpPr>
      <p:grpSpPr>
        <a:xfrm>
          <a:off x="0" y="0"/>
          <a:ext cx="0" cy="0"/>
          <a:chOff x="0" y="0"/>
          <a:chExt cx="0" cy="0"/>
        </a:xfrm>
      </p:grpSpPr>
      <p:sp>
        <p:nvSpPr>
          <p:cNvPr id="35" name="Google Shape;35;p5"/>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1pPr>
            <a:lvl2pPr lvl="1"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2pPr>
            <a:lvl3pPr lvl="2"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3pPr>
            <a:lvl4pPr lvl="3"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4pPr>
            <a:lvl5pPr lvl="4"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5pPr>
            <a:lvl6pPr lvl="5"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6pPr>
            <a:lvl7pPr lvl="6"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7pPr>
            <a:lvl8pPr lvl="7"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8pPr>
            <a:lvl9pPr lvl="8" marR="0" rtl="0" algn="l">
              <a:lnSpc>
                <a:spcPct val="90000"/>
              </a:lnSpc>
              <a:spcBef>
                <a:spcPts val="0"/>
              </a:spcBef>
              <a:spcAft>
                <a:spcPts val="0"/>
              </a:spcAft>
              <a:buClr>
                <a:srgbClr val="000000"/>
              </a:buClr>
              <a:buSzPts val="1400"/>
              <a:buFont typeface="Arial"/>
              <a:buNone/>
              <a:defRPr b="0" i="0" sz="5100" u="none" cap="none" strike="noStrike">
                <a:solidFill>
                  <a:schemeClr val="dk2"/>
                </a:solidFill>
                <a:latin typeface="Impact"/>
                <a:ea typeface="Impact"/>
                <a:cs typeface="Impact"/>
                <a:sym typeface="Impact"/>
              </a:defRPr>
            </a:lvl9pPr>
          </a:lstStyle>
          <a:p/>
        </p:txBody>
      </p:sp>
      <p:sp>
        <p:nvSpPr>
          <p:cNvPr id="36" name="Google Shape;36;p5"/>
          <p:cNvSpPr txBox="1"/>
          <p:nvPr>
            <p:ph idx="1" type="body"/>
          </p:nvPr>
        </p:nvSpPr>
        <p:spPr>
          <a:xfrm>
            <a:off x="1250950" y="2286000"/>
            <a:ext cx="10179050" cy="35941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Gill Sans"/>
                <a:ea typeface="Gill Sans"/>
                <a:cs typeface="Gill Sans"/>
                <a:sym typeface="Gill Sans"/>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Gill Sans"/>
                <a:ea typeface="Gill Sans"/>
                <a:cs typeface="Gill Sans"/>
                <a:sym typeface="Gill Sans"/>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Gill Sans"/>
                <a:ea typeface="Gill Sans"/>
                <a:cs typeface="Gill Sans"/>
                <a:sym typeface="Gill Sans"/>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9pPr>
          </a:lstStyle>
          <a:p/>
        </p:txBody>
      </p:sp>
      <p:sp>
        <p:nvSpPr>
          <p:cNvPr id="37" name="Google Shape;37;p5"/>
          <p:cNvSpPr txBox="1"/>
          <p:nvPr>
            <p:ph idx="10" type="dt"/>
          </p:nvPr>
        </p:nvSpPr>
        <p:spPr>
          <a:xfrm>
            <a:off x="1250950" y="6375400"/>
            <a:ext cx="2330450" cy="349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595959"/>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38" name="Google Shape;38;p5"/>
          <p:cNvSpPr txBox="1"/>
          <p:nvPr>
            <p:ph idx="11" type="ftr"/>
          </p:nvPr>
        </p:nvSpPr>
        <p:spPr>
          <a:xfrm>
            <a:off x="4038600" y="6375400"/>
            <a:ext cx="4114800" cy="34607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39" name="Google Shape;39;p5"/>
          <p:cNvSpPr txBox="1"/>
          <p:nvPr>
            <p:ph idx="12" type="sldNum"/>
          </p:nvPr>
        </p:nvSpPr>
        <p:spPr>
          <a:xfrm>
            <a:off x="8610600" y="6375400"/>
            <a:ext cx="2819400" cy="34607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1pPr>
            <a:lvl2pPr indent="0" lvl="1"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2pPr>
            <a:lvl3pPr indent="0" lvl="2"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3pPr>
            <a:lvl4pPr indent="0" lvl="3"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4pPr>
            <a:lvl5pPr indent="0" lvl="4"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5pPr>
            <a:lvl6pPr indent="0" lvl="5"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6pPr>
            <a:lvl7pPr indent="0" lvl="6"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7pPr>
            <a:lvl8pPr indent="0" lvl="7"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8pPr>
            <a:lvl9pPr indent="0" lvl="8" marL="0" marR="0" rtl="0" algn="r">
              <a:lnSpc>
                <a:spcPct val="100000"/>
              </a:lnSpc>
              <a:spcBef>
                <a:spcPts val="0"/>
              </a:spcBef>
              <a:spcAft>
                <a:spcPts val="0"/>
              </a:spcAft>
              <a:buClr>
                <a:srgbClr val="595959"/>
              </a:buClr>
              <a:buSzPts val="1200"/>
              <a:buFont typeface="Gill Sans"/>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40" name="Google Shape;40;p5"/>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
        <p:nvSpPr>
          <p:cNvPr id="41" name="Google Shape;41;p5"/>
          <p:cNvSpPr/>
          <p:nvPr/>
        </p:nvSpPr>
        <p:spPr>
          <a:xfrm>
            <a:off x="11907837" y="0"/>
            <a:ext cx="284162"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deref-gmx.com/mail/client/-SG4ppe-T3s/dereferrer/?redirectUrl=http%3A%2F%2Fwww.heidili.com%2F" TargetMode="External"/><Relationship Id="rId4" Type="http://schemas.openxmlformats.org/officeDocument/2006/relationships/hyperlink" Target="mailto:info@heidili.com" TargetMode="External"/><Relationship Id="rId5" Type="http://schemas.openxmlformats.org/officeDocument/2006/relationships/hyperlink" Target="https://deref-gmx.com/mail/client/LP5FZqkcaXg/dereferrer/?redirectUrl=http%3A%2F%2Fwww.facebook.com%2Fheidili.music" TargetMode="External"/><Relationship Id="rId6" Type="http://schemas.openxmlformats.org/officeDocument/2006/relationships/hyperlink" Target="https://www.youtube.com/channel/@HeidiLimusic" TargetMode="External"/><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playlist?list=PLcCf927m-xQE0XSwvRWu0SLliR2cF0zce" TargetMode="External"/><Relationship Id="rId4" Type="http://schemas.openxmlformats.org/officeDocument/2006/relationships/hyperlink" Target="https://open.spotify.com/album/4jGXp7vrvSWv5MiLDqDyLV?si=AkRej8YuQeezeWrUphyxj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3.jp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109388" y="688175"/>
            <a:ext cx="11973228" cy="5343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2"/>
          <p:cNvPicPr preferRelativeResize="0"/>
          <p:nvPr/>
        </p:nvPicPr>
        <p:blipFill>
          <a:blip r:embed="rId3">
            <a:alphaModFix/>
          </a:blip>
          <a:stretch>
            <a:fillRect/>
          </a:stretch>
        </p:blipFill>
        <p:spPr>
          <a:xfrm>
            <a:off x="3810000" y="152400"/>
            <a:ext cx="4459816" cy="655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3"/>
          <p:cNvPicPr preferRelativeResize="0"/>
          <p:nvPr/>
        </p:nvPicPr>
        <p:blipFill>
          <a:blip r:embed="rId3">
            <a:alphaModFix/>
          </a:blip>
          <a:stretch>
            <a:fillRect/>
          </a:stretch>
        </p:blipFill>
        <p:spPr>
          <a:xfrm>
            <a:off x="1295400" y="252425"/>
            <a:ext cx="9251579" cy="65532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4"/>
          <p:cNvPicPr preferRelativeResize="0"/>
          <p:nvPr/>
        </p:nvPicPr>
        <p:blipFill>
          <a:blip r:embed="rId3">
            <a:alphaModFix/>
          </a:blip>
          <a:stretch>
            <a:fillRect/>
          </a:stretch>
        </p:blipFill>
        <p:spPr>
          <a:xfrm>
            <a:off x="152400" y="152400"/>
            <a:ext cx="11887201" cy="60538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5"/>
          <p:cNvPicPr preferRelativeResize="0"/>
          <p:nvPr/>
        </p:nvPicPr>
        <p:blipFill rotWithShape="1">
          <a:blip r:embed="rId3">
            <a:alphaModFix/>
          </a:blip>
          <a:srcRect b="0" l="0" r="0" t="0"/>
          <a:stretch/>
        </p:blipFill>
        <p:spPr>
          <a:xfrm>
            <a:off x="2816225" y="0"/>
            <a:ext cx="655955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6"/>
          <p:cNvPicPr preferRelativeResize="0"/>
          <p:nvPr/>
        </p:nvPicPr>
        <p:blipFill rotWithShape="1">
          <a:blip r:embed="rId3">
            <a:alphaModFix/>
          </a:blip>
          <a:srcRect b="0" l="0" r="0" t="0"/>
          <a:stretch/>
        </p:blipFill>
        <p:spPr>
          <a:xfrm>
            <a:off x="2428875" y="0"/>
            <a:ext cx="733425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idx="1" type="body"/>
          </p:nvPr>
        </p:nvSpPr>
        <p:spPr>
          <a:xfrm>
            <a:off x="8337550" y="1741487"/>
            <a:ext cx="3440100" cy="4164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b="0" i="0" lang="en-US" sz="1600" u="sng">
                <a:solidFill>
                  <a:schemeClr val="lt2"/>
                </a:solidFill>
                <a:hlinkClick r:id="rId3">
                  <a:extLst>
                    <a:ext uri="{A12FA001-AC4F-418D-AE19-62706E023703}">
                      <ahyp:hlinkClr val="tx"/>
                    </a:ext>
                  </a:extLst>
                </a:hlinkClick>
              </a:rPr>
              <a:t>http://www.heidili.com</a:t>
            </a:r>
            <a:endParaRPr/>
          </a:p>
          <a:p>
            <a:pPr indent="0" lvl="0" marL="0" rtl="0" algn="l">
              <a:lnSpc>
                <a:spcPct val="120000"/>
              </a:lnSpc>
              <a:spcBef>
                <a:spcPts val="1200"/>
              </a:spcBef>
              <a:spcAft>
                <a:spcPts val="0"/>
              </a:spcAft>
              <a:buSzPts val="1600"/>
              <a:buNone/>
            </a:pPr>
            <a:r>
              <a:rPr b="0" i="0" lang="en-US" sz="1600" u="sng">
                <a:solidFill>
                  <a:schemeClr val="lt2"/>
                </a:solidFill>
                <a:hlinkClick r:id="rId4">
                  <a:extLst>
                    <a:ext uri="{A12FA001-AC4F-418D-AE19-62706E023703}">
                      <ahyp:hlinkClr val="tx"/>
                    </a:ext>
                  </a:extLst>
                </a:hlinkClick>
              </a:rPr>
              <a:t>info@heidili.com</a:t>
            </a:r>
            <a:endParaRPr/>
          </a:p>
          <a:p>
            <a:pPr indent="0" lvl="0" marL="0" rtl="0" algn="l">
              <a:lnSpc>
                <a:spcPct val="120000"/>
              </a:lnSpc>
              <a:spcBef>
                <a:spcPts val="1200"/>
              </a:spcBef>
              <a:spcAft>
                <a:spcPts val="0"/>
              </a:spcAft>
              <a:buSzPts val="1600"/>
              <a:buNone/>
            </a:pPr>
            <a:r>
              <a:rPr b="0" i="0" lang="en-US" sz="1600" u="sng">
                <a:solidFill>
                  <a:schemeClr val="lt2"/>
                </a:solidFill>
                <a:hlinkClick r:id="rId5">
                  <a:extLst>
                    <a:ext uri="{A12FA001-AC4F-418D-AE19-62706E023703}">
                      <ahyp:hlinkClr val="tx"/>
                    </a:ext>
                  </a:extLst>
                </a:hlinkClick>
              </a:rPr>
              <a:t>http://www.facebook.com/heidili.music</a:t>
            </a:r>
            <a:endParaRPr/>
          </a:p>
          <a:p>
            <a:pPr indent="0" lvl="0" marL="0" rtl="0" algn="l">
              <a:lnSpc>
                <a:spcPct val="120000"/>
              </a:lnSpc>
              <a:spcBef>
                <a:spcPts val="1200"/>
              </a:spcBef>
              <a:spcAft>
                <a:spcPts val="0"/>
              </a:spcAft>
              <a:buSzPts val="1600"/>
              <a:buNone/>
            </a:pPr>
            <a:r>
              <a:rPr b="0" i="0" lang="en-US" sz="1600" u="none">
                <a:solidFill>
                  <a:schemeClr val="lt2"/>
                </a:solidFill>
                <a:latin typeface="Gill Sans"/>
                <a:ea typeface="Gill Sans"/>
                <a:cs typeface="Gill Sans"/>
                <a:sym typeface="Gill Sans"/>
              </a:rPr>
              <a:t>Tel: +</a:t>
            </a:r>
            <a:r>
              <a:rPr lang="en-US"/>
              <a:t>39 3930113266</a:t>
            </a:r>
            <a:endParaRPr/>
          </a:p>
          <a:p>
            <a:pPr indent="0" lvl="0" marL="0" rtl="0" algn="l">
              <a:lnSpc>
                <a:spcPct val="120000"/>
              </a:lnSpc>
              <a:spcBef>
                <a:spcPts val="1200"/>
              </a:spcBef>
              <a:spcAft>
                <a:spcPts val="0"/>
              </a:spcAft>
              <a:buSzPts val="1600"/>
              <a:buNone/>
            </a:pPr>
            <a:r>
              <a:rPr b="0" i="0" lang="en-US" sz="1600" u="none">
                <a:solidFill>
                  <a:schemeClr val="lt2"/>
                </a:solidFill>
                <a:latin typeface="Gill Sans"/>
                <a:ea typeface="Gill Sans"/>
                <a:cs typeface="Gill Sans"/>
                <a:sym typeface="Gill Sans"/>
              </a:rPr>
              <a:t>Skype: heidilihoiyi</a:t>
            </a:r>
            <a:endParaRPr/>
          </a:p>
          <a:p>
            <a:pPr indent="0" lvl="0" marL="0" rtl="0" algn="l">
              <a:lnSpc>
                <a:spcPct val="120000"/>
              </a:lnSpc>
              <a:spcBef>
                <a:spcPts val="1200"/>
              </a:spcBef>
              <a:spcAft>
                <a:spcPts val="0"/>
              </a:spcAft>
              <a:buSzPts val="1600"/>
              <a:buNone/>
            </a:pPr>
            <a:r>
              <a:rPr b="0" i="0" lang="en-US" sz="1600" u="none">
                <a:solidFill>
                  <a:schemeClr val="lt2"/>
                </a:solidFill>
                <a:latin typeface="Gill Sans"/>
                <a:ea typeface="Gill Sans"/>
                <a:cs typeface="Gill Sans"/>
                <a:sym typeface="Gill Sans"/>
              </a:rPr>
              <a:t>Wechat: heidilihoiyi</a:t>
            </a:r>
            <a:endParaRPr b="0" i="0" sz="1600" u="none">
              <a:solidFill>
                <a:schemeClr val="lt2"/>
              </a:solidFill>
              <a:latin typeface="Gill Sans"/>
              <a:ea typeface="Gill Sans"/>
              <a:cs typeface="Gill Sans"/>
              <a:sym typeface="Gill Sans"/>
            </a:endParaRPr>
          </a:p>
          <a:p>
            <a:pPr indent="0" lvl="0" marL="0" rtl="0" algn="l">
              <a:spcBef>
                <a:spcPts val="1200"/>
              </a:spcBef>
              <a:spcAft>
                <a:spcPts val="0"/>
              </a:spcAft>
              <a:buClr>
                <a:schemeClr val="dk1"/>
              </a:buClr>
              <a:buSzPts val="1600"/>
              <a:buFont typeface="Arial"/>
              <a:buNone/>
            </a:pPr>
            <a:r>
              <a:rPr lang="en-US" u="sng">
                <a:solidFill>
                  <a:srgbClr val="FFFFFF"/>
                </a:solidFill>
                <a:hlinkClick r:id="rId6">
                  <a:extLst>
                    <a:ext uri="{A12FA001-AC4F-418D-AE19-62706E023703}">
                      <ahyp:hlinkClr val="tx"/>
                    </a:ext>
                  </a:extLst>
                </a:hlinkClick>
              </a:rPr>
              <a:t>https://www.youtube.com/channel/@HeidiLimusic</a:t>
            </a:r>
            <a:endParaRPr>
              <a:solidFill>
                <a:srgbClr val="FFFFFF"/>
              </a:solidFill>
            </a:endParaRPr>
          </a:p>
          <a:p>
            <a:pPr indent="0" lvl="0" marL="0" rtl="0" algn="l">
              <a:lnSpc>
                <a:spcPct val="120000"/>
              </a:lnSpc>
              <a:spcBef>
                <a:spcPts val="1200"/>
              </a:spcBef>
              <a:spcAft>
                <a:spcPts val="0"/>
              </a:spcAft>
              <a:buSzPts val="1600"/>
              <a:buNone/>
            </a:pPr>
            <a:r>
              <a:t/>
            </a:r>
            <a:endParaRPr b="0" i="0" sz="1600" u="none">
              <a:solidFill>
                <a:schemeClr val="lt2"/>
              </a:solidFill>
              <a:latin typeface="Gill Sans"/>
              <a:ea typeface="Gill Sans"/>
              <a:cs typeface="Gill Sans"/>
              <a:sym typeface="Gill Sans"/>
            </a:endParaRPr>
          </a:p>
        </p:txBody>
      </p:sp>
      <p:pic>
        <p:nvPicPr>
          <p:cNvPr id="168" name="Google Shape;168;p27"/>
          <p:cNvPicPr preferRelativeResize="0"/>
          <p:nvPr/>
        </p:nvPicPr>
        <p:blipFill>
          <a:blip r:embed="rId7">
            <a:alphaModFix/>
          </a:blip>
          <a:stretch>
            <a:fillRect/>
          </a:stretch>
        </p:blipFill>
        <p:spPr>
          <a:xfrm>
            <a:off x="2180463" y="2214900"/>
            <a:ext cx="3252125" cy="203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ctrTitle"/>
          </p:nvPr>
        </p:nvSpPr>
        <p:spPr>
          <a:xfrm>
            <a:off x="2142600" y="835775"/>
            <a:ext cx="7906800" cy="57660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Clr>
                <a:schemeClr val="dk1"/>
              </a:buClr>
              <a:buSzPts val="1100"/>
              <a:buNone/>
            </a:pPr>
            <a:r>
              <a:rPr lang="en-US" sz="1400">
                <a:solidFill>
                  <a:srgbClr val="B73E35"/>
                </a:solidFill>
                <a:latin typeface="Arial"/>
                <a:ea typeface="Arial"/>
                <a:cs typeface="Arial"/>
                <a:sym typeface="Arial"/>
              </a:rPr>
              <a:t>Genere musicale: Jazz/Canzoni Popolari</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rPr lang="en-US" sz="1400">
                <a:solidFill>
                  <a:srgbClr val="B73E35"/>
                </a:solidFill>
                <a:latin typeface="Arial"/>
                <a:ea typeface="Arial"/>
                <a:cs typeface="Arial"/>
                <a:sym typeface="Arial"/>
              </a:rPr>
              <a:t>#HeidiCantaInTuttiIDialetti è un progetto nato come una serie di video su youtube, nei quali Heidi Li, cantautrice Jazz di originaria di Hong Kong, viaggia in tutta l’Italia e canta delle canzoni popolari nei dialetti locali, collaborando con dei musicisti del posto. Il suo video del brano jazz originale in dialetto Perugino “Tuqui” ha ricevuto più di 20000 visualizzazioni in pochi mesi.</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rPr lang="en-US" sz="1400">
                <a:solidFill>
                  <a:srgbClr val="B73E35"/>
                </a:solidFill>
                <a:latin typeface="Arial"/>
                <a:ea typeface="Arial"/>
                <a:cs typeface="Arial"/>
                <a:sym typeface="Arial"/>
              </a:rPr>
              <a:t>Avendo vissuto diversi anni in Italia, Heidi ha idealizzato e realizzato questo progetto per raccontare la diversità culturale e linguistica e la bellezza dell’Italia, riunendo le </a:t>
            </a:r>
            <a:r>
              <a:rPr lang="en-US" sz="1400">
                <a:solidFill>
                  <a:srgbClr val="B73E35"/>
                </a:solidFill>
                <a:latin typeface="Arial"/>
                <a:ea typeface="Arial"/>
                <a:cs typeface="Arial"/>
                <a:sym typeface="Arial"/>
              </a:rPr>
              <a:t>sue</a:t>
            </a:r>
            <a:r>
              <a:rPr lang="en-US" sz="1400">
                <a:solidFill>
                  <a:srgbClr val="B73E35"/>
                </a:solidFill>
                <a:latin typeface="Arial"/>
                <a:ea typeface="Arial"/>
                <a:cs typeface="Arial"/>
                <a:sym typeface="Arial"/>
              </a:rPr>
              <a:t> passioni: musica, viaggi, lingue e culture.</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t/>
            </a:r>
            <a:endParaRPr sz="1400">
              <a:solidFill>
                <a:srgbClr val="B73E35"/>
              </a:solidFill>
              <a:latin typeface="Arial"/>
              <a:ea typeface="Arial"/>
              <a:cs typeface="Arial"/>
              <a:sym typeface="Arial"/>
            </a:endParaRPr>
          </a:p>
          <a:p>
            <a:pPr indent="0" lvl="0" marL="0" rtl="0" algn="l">
              <a:lnSpc>
                <a:spcPct val="150000"/>
              </a:lnSpc>
              <a:spcBef>
                <a:spcPts val="0"/>
              </a:spcBef>
              <a:spcAft>
                <a:spcPts val="0"/>
              </a:spcAft>
              <a:buClr>
                <a:schemeClr val="dk1"/>
              </a:buClr>
              <a:buSzPts val="1100"/>
              <a:buNone/>
            </a:pPr>
            <a:r>
              <a:rPr lang="en-US" sz="1400">
                <a:solidFill>
                  <a:srgbClr val="B73E35"/>
                </a:solidFill>
                <a:latin typeface="Arial"/>
                <a:ea typeface="Arial"/>
                <a:cs typeface="Arial"/>
                <a:sym typeface="Arial"/>
              </a:rPr>
              <a:t>I brani popolari classici come Serenada a Castel Toblin, Era de Maggio, No potho reposare ecc, sono riarrangiati in chiave del jazz, incorporando l’improvvisazione e l’interplay tra la voce ed il pianoforte. </a:t>
            </a:r>
            <a:r>
              <a:rPr lang="en-US" sz="1400">
                <a:solidFill>
                  <a:srgbClr val="B73E35"/>
                </a:solidFill>
                <a:latin typeface="Arial"/>
                <a:ea typeface="Arial"/>
                <a:cs typeface="Arial"/>
                <a:sym typeface="Arial"/>
              </a:rPr>
              <a:t>Il progetto è stato portato dal vivo per la prima volta nell’ottobre 2016 agli Stati Generali della Lingua Italiana nel Mondo presso Palazzo Vecchio di Firenze, organizzati dal Ministero degli Affari Esteri. </a:t>
            </a:r>
            <a:endParaRPr sz="1400">
              <a:solidFill>
                <a:srgbClr val="B73E35"/>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1250950" y="382587"/>
            <a:ext cx="10179050" cy="14922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A615"/>
              </a:buClr>
              <a:buSzPts val="5100"/>
              <a:buFont typeface="Impact"/>
              <a:buNone/>
            </a:pPr>
            <a:r>
              <a:rPr lang="en-US">
                <a:solidFill>
                  <a:srgbClr val="FFA615"/>
                </a:solidFill>
              </a:rPr>
              <a:t>Songs</a:t>
            </a:r>
            <a:endParaRPr/>
          </a:p>
        </p:txBody>
      </p:sp>
      <p:sp>
        <p:nvSpPr>
          <p:cNvPr id="100" name="Google Shape;100;p15"/>
          <p:cNvSpPr txBox="1"/>
          <p:nvPr>
            <p:ph idx="1" type="body"/>
          </p:nvPr>
        </p:nvSpPr>
        <p:spPr>
          <a:xfrm>
            <a:off x="1250950" y="1555750"/>
            <a:ext cx="10179050" cy="4525962"/>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400"/>
              <a:t>1. 	Arrio/ I am arriving (testo:Elio Mereu; musica:Gian Franco Reverberi) </a:t>
            </a:r>
            <a:endParaRPr sz="1400"/>
          </a:p>
          <a:p>
            <a:pPr indent="0" lvl="0" marL="0" marR="0" rtl="0" algn="l">
              <a:lnSpc>
                <a:spcPct val="110000"/>
              </a:lnSpc>
              <a:spcBef>
                <a:spcPts val="0"/>
              </a:spcBef>
              <a:spcAft>
                <a:spcPts val="0"/>
              </a:spcAft>
              <a:buNone/>
            </a:pPr>
            <a:r>
              <a:rPr lang="en-US" sz="1400"/>
              <a:t>2.	Pe’ Lungotevere/ Along Lungotevere  (testo: Rinaldo Frapiselli – musica: Romolo Balzani)</a:t>
            </a:r>
            <a:endParaRPr sz="1400"/>
          </a:p>
          <a:p>
            <a:pPr indent="0" lvl="0" marL="0" marR="0" rtl="0" algn="l">
              <a:lnSpc>
                <a:spcPct val="110000"/>
              </a:lnSpc>
              <a:spcBef>
                <a:spcPts val="0"/>
              </a:spcBef>
              <a:spcAft>
                <a:spcPts val="0"/>
              </a:spcAft>
              <a:buNone/>
            </a:pPr>
            <a:r>
              <a:rPr lang="en-US" sz="1400"/>
              <a:t>3.	La porti un bacione a Firenze/ Bring my Kiss to Florence (Odoardo Spadaro)</a:t>
            </a:r>
            <a:endParaRPr sz="1400"/>
          </a:p>
          <a:p>
            <a:pPr indent="0" lvl="0" marL="0" marR="0" rtl="0" algn="l">
              <a:lnSpc>
                <a:spcPct val="110000"/>
              </a:lnSpc>
              <a:spcBef>
                <a:spcPts val="0"/>
              </a:spcBef>
              <a:spcAft>
                <a:spcPts val="0"/>
              </a:spcAft>
              <a:buNone/>
            </a:pPr>
            <a:r>
              <a:rPr lang="en-US" sz="1400"/>
              <a:t>4.	Ciao Turin/ Goodbye Turin (testo: Lampo; musica: Carlo Prato)</a:t>
            </a:r>
            <a:endParaRPr sz="1400"/>
          </a:p>
          <a:p>
            <a:pPr indent="0" lvl="0" marL="0" marR="0" rtl="0" algn="l">
              <a:lnSpc>
                <a:spcPct val="110000"/>
              </a:lnSpc>
              <a:spcBef>
                <a:spcPts val="0"/>
              </a:spcBef>
              <a:spcAft>
                <a:spcPts val="0"/>
              </a:spcAft>
              <a:buNone/>
            </a:pPr>
            <a:r>
              <a:rPr lang="en-US" sz="1400"/>
              <a:t>5.	Era de Maggio/ It was in May (Testo: Salvatore Di Giacomo; musica: Mario Costa)</a:t>
            </a:r>
            <a:endParaRPr sz="1400"/>
          </a:p>
          <a:p>
            <a:pPr indent="0" lvl="0" marL="0" marR="0" rtl="0" algn="l">
              <a:lnSpc>
                <a:spcPct val="110000"/>
              </a:lnSpc>
              <a:spcBef>
                <a:spcPts val="0"/>
              </a:spcBef>
              <a:spcAft>
                <a:spcPts val="0"/>
              </a:spcAft>
              <a:buNone/>
            </a:pPr>
            <a:r>
              <a:rPr lang="en-US" sz="1400"/>
              <a:t>6.	Nostalgia de Milan / Homesick for Milan (testo: Alfredo Bracchi; musica: Giovanni D'anzi)</a:t>
            </a:r>
            <a:endParaRPr sz="1400"/>
          </a:p>
          <a:p>
            <a:pPr indent="0" lvl="0" marL="0" marR="0" rtl="0" algn="l">
              <a:lnSpc>
                <a:spcPct val="110000"/>
              </a:lnSpc>
              <a:spcBef>
                <a:spcPts val="0"/>
              </a:spcBef>
              <a:spcAft>
                <a:spcPts val="0"/>
              </a:spcAft>
              <a:buNone/>
            </a:pPr>
            <a:r>
              <a:rPr lang="en-US" sz="1400"/>
              <a:t>7.	Serenada a Castel Toblin / Serenade of Castel Toblin (Luigi Pigarelli)</a:t>
            </a:r>
            <a:endParaRPr sz="1400"/>
          </a:p>
          <a:p>
            <a:pPr indent="0" lvl="0" marL="0" marR="0" rtl="0" algn="l">
              <a:lnSpc>
                <a:spcPct val="110000"/>
              </a:lnSpc>
              <a:spcBef>
                <a:spcPts val="0"/>
              </a:spcBef>
              <a:spcAft>
                <a:spcPts val="0"/>
              </a:spcAft>
              <a:buNone/>
            </a:pPr>
            <a:r>
              <a:rPr lang="en-US" sz="1400"/>
              <a:t>8.	No Potho Reposare/ I cannot rest (testo: Salvatore Sini; musica: Giuseppe Rachel)</a:t>
            </a:r>
            <a:endParaRPr sz="1400"/>
          </a:p>
          <a:p>
            <a:pPr indent="0" lvl="0" marL="0" marR="0" rtl="0" algn="l">
              <a:lnSpc>
                <a:spcPct val="110000"/>
              </a:lnSpc>
              <a:spcBef>
                <a:spcPts val="0"/>
              </a:spcBef>
              <a:spcAft>
                <a:spcPts val="0"/>
              </a:spcAft>
              <a:buNone/>
            </a:pPr>
            <a:r>
              <a:rPr lang="en-US" sz="1400"/>
              <a:t>9.	Lu Rusciu te lu Mare / The Roar of the Sea</a:t>
            </a:r>
            <a:endParaRPr sz="1400"/>
          </a:p>
          <a:p>
            <a:pPr indent="0" lvl="0" marL="0" marR="0" rtl="0" algn="l">
              <a:lnSpc>
                <a:spcPct val="110000"/>
              </a:lnSpc>
              <a:spcBef>
                <a:spcPts val="0"/>
              </a:spcBef>
              <a:spcAft>
                <a:spcPts val="0"/>
              </a:spcAft>
              <a:buNone/>
            </a:pPr>
            <a:r>
              <a:rPr lang="en-US" sz="1400"/>
              <a:t>10.	意國夢遊Dream Chasing In Italy (Heidi Li)</a:t>
            </a:r>
            <a:endParaRPr sz="1400"/>
          </a:p>
          <a:p>
            <a:pPr indent="0" lvl="0" marL="0" marR="0" rtl="0" algn="l">
              <a:lnSpc>
                <a:spcPct val="110000"/>
              </a:lnSpc>
              <a:spcBef>
                <a:spcPts val="0"/>
              </a:spcBef>
              <a:spcAft>
                <a:spcPts val="0"/>
              </a:spcAft>
              <a:buNone/>
            </a:pPr>
            <a:r>
              <a:t/>
            </a:r>
            <a:endParaRPr sz="1400"/>
          </a:p>
          <a:p>
            <a:pPr indent="0" lvl="0" marL="0" marR="0" rtl="0" algn="l">
              <a:lnSpc>
                <a:spcPct val="110000"/>
              </a:lnSpc>
              <a:spcBef>
                <a:spcPts val="0"/>
              </a:spcBef>
              <a:spcAft>
                <a:spcPts val="0"/>
              </a:spcAft>
              <a:buNone/>
            </a:pPr>
            <a:r>
              <a:rPr lang="en-US" sz="1400"/>
              <a:t>All Songs are featured in “Music Chasing in Italy” Series on the Youtube Channel of Italian Cultural Institute Hong Kong and Macau </a:t>
            </a:r>
            <a:endParaRPr sz="1400"/>
          </a:p>
          <a:p>
            <a:pPr indent="0" lvl="0" marL="0" marR="0" rtl="0" algn="l">
              <a:lnSpc>
                <a:spcPct val="110000"/>
              </a:lnSpc>
              <a:spcBef>
                <a:spcPts val="0"/>
              </a:spcBef>
              <a:spcAft>
                <a:spcPts val="0"/>
              </a:spcAft>
              <a:buNone/>
            </a:pPr>
            <a:r>
              <a:rPr lang="en-US" sz="1400" u="sng">
                <a:solidFill>
                  <a:schemeClr val="hlink"/>
                </a:solidFill>
                <a:hlinkClick r:id="rId3"/>
              </a:rPr>
              <a:t>https://www.youtube.com/playlist?list=PLcCf927m-xQE0XSwvRWu0SLliR2cF0zce</a:t>
            </a:r>
            <a:endParaRPr sz="1400"/>
          </a:p>
          <a:p>
            <a:pPr indent="0" lvl="0" marL="0" marR="0" rtl="0" algn="l">
              <a:lnSpc>
                <a:spcPct val="110000"/>
              </a:lnSpc>
              <a:spcBef>
                <a:spcPts val="0"/>
              </a:spcBef>
              <a:spcAft>
                <a:spcPts val="0"/>
              </a:spcAft>
              <a:buNone/>
            </a:pPr>
            <a:r>
              <a:t/>
            </a:r>
            <a:endParaRPr sz="1400"/>
          </a:p>
          <a:p>
            <a:pPr indent="0" lvl="0" marL="0" marR="0" rtl="0" algn="l">
              <a:lnSpc>
                <a:spcPct val="110000"/>
              </a:lnSpc>
              <a:spcBef>
                <a:spcPts val="0"/>
              </a:spcBef>
              <a:spcAft>
                <a:spcPts val="0"/>
              </a:spcAft>
              <a:buNone/>
            </a:pPr>
            <a:r>
              <a:rPr lang="en-US" sz="1400"/>
              <a:t>Il disco su Spotify </a:t>
            </a:r>
            <a:r>
              <a:rPr lang="en-US" sz="1400" u="sng">
                <a:solidFill>
                  <a:schemeClr val="hlink"/>
                </a:solidFill>
                <a:hlinkClick r:id="rId4"/>
              </a:rPr>
              <a:t>https://open.spotify.com/album/4jGXp7vrvSWv5MiLDqDyLV?si=AkRej8YuQeezeWrUphyxjg</a:t>
            </a:r>
            <a:endParaRPr sz="1400"/>
          </a:p>
          <a:p>
            <a:pPr indent="0" lvl="0" marL="0" marR="0" rtl="0" algn="l">
              <a:lnSpc>
                <a:spcPct val="110000"/>
              </a:lnSpc>
              <a:spcBef>
                <a:spcPts val="0"/>
              </a:spcBef>
              <a:spcAft>
                <a:spcPts val="0"/>
              </a:spcAft>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6"/>
          <p:cNvPicPr preferRelativeResize="0"/>
          <p:nvPr/>
        </p:nvPicPr>
        <p:blipFill>
          <a:blip r:embed="rId3">
            <a:alphaModFix/>
          </a:blip>
          <a:stretch>
            <a:fillRect/>
          </a:stretch>
        </p:blipFill>
        <p:spPr>
          <a:xfrm>
            <a:off x="7260275" y="-126700"/>
            <a:ext cx="4655326" cy="6984699"/>
          </a:xfrm>
          <a:prstGeom prst="rect">
            <a:avLst/>
          </a:prstGeom>
          <a:noFill/>
          <a:ln>
            <a:noFill/>
          </a:ln>
        </p:spPr>
      </p:pic>
      <p:sp>
        <p:nvSpPr>
          <p:cNvPr id="106" name="Google Shape;106;p16"/>
          <p:cNvSpPr txBox="1"/>
          <p:nvPr>
            <p:ph type="title"/>
          </p:nvPr>
        </p:nvSpPr>
        <p:spPr>
          <a:xfrm rot="5400000">
            <a:off x="8369303" y="2682911"/>
            <a:ext cx="5600400" cy="1492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rPr>
              <a:t>Heidi Li- Voce</a:t>
            </a:r>
            <a:endParaRPr>
              <a:solidFill>
                <a:srgbClr val="FFFFFF"/>
              </a:solidFill>
            </a:endParaRPr>
          </a:p>
        </p:txBody>
      </p:sp>
      <p:sp>
        <p:nvSpPr>
          <p:cNvPr id="107" name="Google Shape;107;p16"/>
          <p:cNvSpPr txBox="1"/>
          <p:nvPr/>
        </p:nvSpPr>
        <p:spPr>
          <a:xfrm>
            <a:off x="998050" y="473700"/>
            <a:ext cx="6136200" cy="5910600"/>
          </a:xfrm>
          <a:prstGeom prst="rect">
            <a:avLst/>
          </a:prstGeom>
          <a:noFill/>
          <a:ln>
            <a:noFill/>
          </a:ln>
        </p:spPr>
        <p:txBody>
          <a:bodyPr anchorCtr="0" anchor="ctr"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US" sz="1200">
                <a:solidFill>
                  <a:srgbClr val="B73E35"/>
                </a:solidFill>
              </a:rPr>
              <a:t>Heidi Li, nata a Hong kong, è una cantante jazz cinese, compositrice e insegnante. Ha cominciato ad esibirsi alla tenera età di 6 anni nell’opera Cantonese sotto la guida dei propri genitori. Dopo aver vissuto in Canada, Inghilterra e Francia, Heidi risiede a Perugia dal 2010. Con la tesi “Xiqu incontra il Jazz: Possibilità di incorporare delle strutture ed espressioni musicali dell’opera Cantonese nel Jazz”, si è laureata in canto jazz alla Siena Jazz University con il massimo voto di 110. </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rPr lang="en-US" sz="1200">
                <a:solidFill>
                  <a:srgbClr val="B73E35"/>
                </a:solidFill>
              </a:rPr>
              <a:t>Il suo primo disco “Third Culture Kid” è uscito nel 2017. Questo disco è una rappresentazione della sua multiculturalità che si riflette nei pezzi inediti, con testi scritti in Inglese, Italiano e Cantonese, e musiche moderne e contaminate.</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rPr lang="en-US" sz="1200">
                <a:solidFill>
                  <a:srgbClr val="B73E35"/>
                </a:solidFill>
              </a:rPr>
              <a:t>Con il progetto di “Heidi Sings Italian Dialects”, è stata invitata dal Ministero degli Affari per esibirsi agli </a:t>
            </a:r>
            <a:r>
              <a:rPr b="1" lang="en-US" sz="1200">
                <a:solidFill>
                  <a:srgbClr val="B73E35"/>
                </a:solidFill>
              </a:rPr>
              <a:t>Stati Generali della Lingua Italiana nel Mondo</a:t>
            </a:r>
            <a:r>
              <a:rPr lang="en-US" sz="1200">
                <a:solidFill>
                  <a:srgbClr val="B73E35"/>
                </a:solidFill>
              </a:rPr>
              <a:t> </a:t>
            </a:r>
            <a:r>
              <a:rPr b="1" lang="en-US" sz="1200">
                <a:solidFill>
                  <a:srgbClr val="B73E35"/>
                </a:solidFill>
              </a:rPr>
              <a:t>2016 </a:t>
            </a:r>
            <a:r>
              <a:rPr lang="en-US" sz="1200">
                <a:solidFill>
                  <a:srgbClr val="B73E35"/>
                </a:solidFill>
              </a:rPr>
              <a:t>presso Palazzo Vecchio di Firenze. Nel 2022, con il supporto dell’Istituto Della Cultura Italiana Hong Kong e Macao, il disco dello stesso progetto è stato realizzato e pubblicato. </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rPr lang="en-US" sz="1200">
                <a:solidFill>
                  <a:srgbClr val="B73E35"/>
                </a:solidFill>
              </a:rPr>
              <a:t>Negli ultimi anni continua a esibirsi, produrre e insegnare in Europa e in Asia in eventi come Festa della Repubblica Italiana (HK), HangZhou Jazz On the Lake Festival (CN), Salento Film Festival (IT) and Freespace Jazz Festival (HK).  </a:t>
            </a:r>
            <a:endParaRPr sz="1200">
              <a:solidFill>
                <a:srgbClr val="B73E35"/>
              </a:solidFill>
            </a:endParaRPr>
          </a:p>
          <a:p>
            <a:pPr indent="0" lvl="0" marL="0" rtl="0" algn="l">
              <a:lnSpc>
                <a:spcPct val="150000"/>
              </a:lnSpc>
              <a:spcBef>
                <a:spcPts val="0"/>
              </a:spcBef>
              <a:spcAft>
                <a:spcPts val="0"/>
              </a:spcAft>
              <a:buClr>
                <a:schemeClr val="dk1"/>
              </a:buClr>
              <a:buSzPts val="1100"/>
              <a:buFont typeface="Arial"/>
              <a:buNone/>
            </a:pPr>
            <a:r>
              <a:t/>
            </a:r>
            <a:endParaRPr sz="1200">
              <a:solidFill>
                <a:srgbClr val="B73E35"/>
              </a:solidFill>
            </a:endParaRPr>
          </a:p>
          <a:p>
            <a:pPr indent="0" lvl="0" marL="0" rtl="0" algn="l">
              <a:spcBef>
                <a:spcPts val="0"/>
              </a:spcBef>
              <a:spcAft>
                <a:spcPts val="0"/>
              </a:spcAft>
              <a:buNone/>
            </a:pPr>
            <a:r>
              <a:t/>
            </a:r>
            <a:endParaRPr sz="1200">
              <a:solidFill>
                <a:srgbClr val="B73E3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7"/>
          <p:cNvPicPr preferRelativeResize="0"/>
          <p:nvPr/>
        </p:nvPicPr>
        <p:blipFill rotWithShape="1">
          <a:blip r:embed="rId3">
            <a:alphaModFix/>
          </a:blip>
          <a:srcRect b="0" l="23545" r="24522" t="0"/>
          <a:stretch/>
        </p:blipFill>
        <p:spPr>
          <a:xfrm>
            <a:off x="6555625" y="0"/>
            <a:ext cx="5343524" cy="6857999"/>
          </a:xfrm>
          <a:prstGeom prst="rect">
            <a:avLst/>
          </a:prstGeom>
          <a:noFill/>
          <a:ln>
            <a:noFill/>
          </a:ln>
        </p:spPr>
      </p:pic>
      <p:sp>
        <p:nvSpPr>
          <p:cNvPr id="113" name="Google Shape;113;p17"/>
          <p:cNvSpPr txBox="1"/>
          <p:nvPr>
            <p:ph type="title"/>
          </p:nvPr>
        </p:nvSpPr>
        <p:spPr>
          <a:xfrm rot="5400000">
            <a:off x="8012153" y="2436486"/>
            <a:ext cx="5600400" cy="1492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rPr>
              <a:t>Manuel Magrini - Piano</a:t>
            </a:r>
            <a:endParaRPr>
              <a:solidFill>
                <a:srgbClr val="FFFFFF"/>
              </a:solidFill>
            </a:endParaRPr>
          </a:p>
        </p:txBody>
      </p:sp>
      <p:sp>
        <p:nvSpPr>
          <p:cNvPr id="114" name="Google Shape;114;p17"/>
          <p:cNvSpPr txBox="1"/>
          <p:nvPr/>
        </p:nvSpPr>
        <p:spPr>
          <a:xfrm>
            <a:off x="1055125" y="157975"/>
            <a:ext cx="5500500" cy="6464700"/>
          </a:xfrm>
          <a:prstGeom prst="rect">
            <a:avLst/>
          </a:prstGeom>
          <a:noFill/>
          <a:ln>
            <a:noFill/>
          </a:ln>
        </p:spPr>
        <p:txBody>
          <a:bodyPr anchorCtr="0" anchor="ctr" bIns="91425" lIns="91425" spcFirstLastPara="1" rIns="91425" wrap="square" tIns="91425">
            <a:spAutoFit/>
          </a:bodyPr>
          <a:lstStyle/>
          <a:p>
            <a:pPr indent="0" lvl="0" marL="0" marR="0" rtl="0" algn="l">
              <a:lnSpc>
                <a:spcPct val="150000"/>
              </a:lnSpc>
              <a:spcBef>
                <a:spcPts val="0"/>
              </a:spcBef>
              <a:spcAft>
                <a:spcPts val="0"/>
              </a:spcAft>
              <a:buClr>
                <a:schemeClr val="dk1"/>
              </a:buClr>
              <a:buSzPts val="1100"/>
              <a:buFont typeface="Arial"/>
              <a:buNone/>
            </a:pPr>
            <a:r>
              <a:rPr lang="en-US" sz="1200">
                <a:solidFill>
                  <a:srgbClr val="B73E35"/>
                </a:solidFill>
              </a:rPr>
              <a:t>Manuel Magrini, classe 1990 e vincitore del Premio Lelio Luttazzi 2017 realizzato sul palco del Blue Note di Milano, Manuel Magrini si interessa presto alla musica jazz e inizia a studiarla ed approfondirla seguito dal maestro Ramberto Ciammarughi, collaborando con moltissime formazioni e tenendo concerti sia in Italia che all’estero. Al Fara Music Festival vince il premio come miglior solista e come miglior gruppo con il suo Manuel Magrini Trio, mentre in ambito pop vince il concorso Rai Demo 2010 condotto da Michel Pergolani e Renato Marengo, come strumentista e co-arrangiatore nel gruppo di Tom Bangura.</a:t>
            </a:r>
            <a:endParaRPr sz="1200">
              <a:solidFill>
                <a:srgbClr val="B73E35"/>
              </a:solidFill>
            </a:endParaRPr>
          </a:p>
          <a:p>
            <a:pPr indent="0" lvl="0" marL="0" marR="0" rtl="0" algn="l">
              <a:lnSpc>
                <a:spcPct val="150000"/>
              </a:lnSpc>
              <a:spcBef>
                <a:spcPts val="0"/>
              </a:spcBef>
              <a:spcAft>
                <a:spcPts val="0"/>
              </a:spcAft>
              <a:buClr>
                <a:schemeClr val="dk1"/>
              </a:buClr>
              <a:buSzPts val="1100"/>
              <a:buFont typeface="Arial"/>
              <a:buNone/>
            </a:pPr>
            <a:r>
              <a:t/>
            </a:r>
            <a:endParaRPr sz="1200">
              <a:solidFill>
                <a:srgbClr val="B73E35"/>
              </a:solidFill>
            </a:endParaRPr>
          </a:p>
          <a:p>
            <a:pPr indent="0" lvl="0" marL="0" marR="0" rtl="0" algn="l">
              <a:lnSpc>
                <a:spcPct val="150000"/>
              </a:lnSpc>
              <a:spcBef>
                <a:spcPts val="0"/>
              </a:spcBef>
              <a:spcAft>
                <a:spcPts val="0"/>
              </a:spcAft>
              <a:buClr>
                <a:schemeClr val="dk1"/>
              </a:buClr>
              <a:buSzPts val="1100"/>
              <a:buFont typeface="Arial"/>
              <a:buNone/>
            </a:pPr>
            <a:r>
              <a:rPr lang="en-US" sz="1200">
                <a:solidFill>
                  <a:srgbClr val="B73E35"/>
                </a:solidFill>
              </a:rPr>
              <a:t>Dal 2014 fa parte dell’Orchestra Nazionale dei Giovani Talenti del Jazz organizzata dal Teatro Puccini di Firenze, Siena Jazz e Music Pool, costituita dai migliori studenti del dipartimento di jazz di tutti i Conservatori d’Italia con la quale ha già suonato in importanti palchi come il teatro Piccolo Strehler di Milano e l’Obi Hall di Firenze; nello stesso anno Manuel vince una borsa di studio al Fara Music Festival per studiare al Collective School of Music a New York.</a:t>
            </a:r>
            <a:endParaRPr sz="1200">
              <a:solidFill>
                <a:srgbClr val="B73E35"/>
              </a:solidFill>
            </a:endParaRPr>
          </a:p>
          <a:p>
            <a:pPr indent="0" lvl="0" marL="0" marR="0" rtl="0" algn="l">
              <a:lnSpc>
                <a:spcPct val="150000"/>
              </a:lnSpc>
              <a:spcBef>
                <a:spcPts val="0"/>
              </a:spcBef>
              <a:spcAft>
                <a:spcPts val="0"/>
              </a:spcAft>
              <a:buClr>
                <a:schemeClr val="dk1"/>
              </a:buClr>
              <a:buSzPts val="1100"/>
              <a:buFont typeface="Arial"/>
              <a:buNone/>
            </a:pPr>
            <a:r>
              <a:t/>
            </a:r>
            <a:endParaRPr sz="1200">
              <a:solidFill>
                <a:srgbClr val="B73E35"/>
              </a:solidFill>
            </a:endParaRPr>
          </a:p>
          <a:p>
            <a:pPr indent="0" lvl="0" marL="0" marR="0" rtl="0" algn="l">
              <a:lnSpc>
                <a:spcPct val="150000"/>
              </a:lnSpc>
              <a:spcBef>
                <a:spcPts val="0"/>
              </a:spcBef>
              <a:spcAft>
                <a:spcPts val="0"/>
              </a:spcAft>
              <a:buClr>
                <a:schemeClr val="dk1"/>
              </a:buClr>
              <a:buSzPts val="1100"/>
              <a:buFont typeface="Arial"/>
              <a:buNone/>
            </a:pPr>
            <a:r>
              <a:rPr lang="en-US" sz="1200">
                <a:solidFill>
                  <a:srgbClr val="B73E35"/>
                </a:solidFill>
              </a:rPr>
              <a:t>Nel 2016 è uscito il suo primo cd in piano solo «Unexpected» per l’etichetta Encore Jazz di Roberto Lioli. Manuel ha presentato il disco a Napoli alla Domus Art Centro Cultura, a Smirne per l’Izmir European Jazz Festival, al Teatro la Fenice di Venezia, alla Sala Vanni di Firenze, alla Casa del Jazz di Roma, al Folk Club di Torino, a Piazza Sheraton di Milano.</a:t>
            </a:r>
            <a:r>
              <a:rPr lang="en-US" sz="1200">
                <a:latin typeface="Gill Sans"/>
                <a:ea typeface="Gill Sans"/>
                <a:cs typeface="Gill Sans"/>
                <a:sym typeface="Gill Sans"/>
              </a:rPr>
              <a:t> </a:t>
            </a:r>
            <a:endParaRPr sz="1200">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8"/>
          <p:cNvPicPr preferRelativeResize="0"/>
          <p:nvPr/>
        </p:nvPicPr>
        <p:blipFill>
          <a:blip r:embed="rId3">
            <a:alphaModFix/>
          </a:blip>
          <a:stretch>
            <a:fillRect/>
          </a:stretch>
        </p:blipFill>
        <p:spPr>
          <a:xfrm>
            <a:off x="5274375" y="64534"/>
            <a:ext cx="5245348" cy="3496041"/>
          </a:xfrm>
          <a:prstGeom prst="rect">
            <a:avLst/>
          </a:prstGeom>
          <a:noFill/>
          <a:ln>
            <a:noFill/>
          </a:ln>
        </p:spPr>
      </p:pic>
      <p:pic>
        <p:nvPicPr>
          <p:cNvPr id="120" name="Google Shape;120;p18"/>
          <p:cNvPicPr preferRelativeResize="0"/>
          <p:nvPr/>
        </p:nvPicPr>
        <p:blipFill>
          <a:blip r:embed="rId4">
            <a:alphaModFix/>
          </a:blip>
          <a:stretch>
            <a:fillRect/>
          </a:stretch>
        </p:blipFill>
        <p:spPr>
          <a:xfrm>
            <a:off x="654149" y="355875"/>
            <a:ext cx="3746350" cy="5620925"/>
          </a:xfrm>
          <a:prstGeom prst="rect">
            <a:avLst/>
          </a:prstGeom>
          <a:noFill/>
          <a:ln>
            <a:noFill/>
          </a:ln>
        </p:spPr>
      </p:pic>
      <p:pic>
        <p:nvPicPr>
          <p:cNvPr id="121" name="Google Shape;121;p18"/>
          <p:cNvPicPr preferRelativeResize="0"/>
          <p:nvPr/>
        </p:nvPicPr>
        <p:blipFill>
          <a:blip r:embed="rId5">
            <a:alphaModFix/>
          </a:blip>
          <a:stretch>
            <a:fillRect/>
          </a:stretch>
        </p:blipFill>
        <p:spPr>
          <a:xfrm>
            <a:off x="4736912" y="3302825"/>
            <a:ext cx="6320275" cy="3555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1250950" y="382587"/>
            <a:ext cx="10179000" cy="1492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A615"/>
              </a:buClr>
              <a:buSzPts val="5100"/>
              <a:buFont typeface="Impact"/>
              <a:buNone/>
            </a:pPr>
            <a:r>
              <a:rPr b="0" i="0" lang="en-US" sz="5100" u="none">
                <a:solidFill>
                  <a:srgbClr val="FFA615"/>
                </a:solidFill>
                <a:latin typeface="Impact"/>
                <a:ea typeface="Impact"/>
                <a:cs typeface="Impact"/>
                <a:sym typeface="Impact"/>
              </a:rPr>
              <a:t>PAST CONCERTS</a:t>
            </a:r>
            <a:endParaRPr/>
          </a:p>
        </p:txBody>
      </p:sp>
      <p:sp>
        <p:nvSpPr>
          <p:cNvPr id="127" name="Google Shape;127;p19"/>
          <p:cNvSpPr txBox="1"/>
          <p:nvPr>
            <p:ph idx="1" type="body"/>
          </p:nvPr>
        </p:nvSpPr>
        <p:spPr>
          <a:xfrm>
            <a:off x="1250950" y="1555750"/>
            <a:ext cx="10179000" cy="45261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sz="1400"/>
              <a:t>2022	“Ode to the Moon” Jazz Night for Mid-Autumn, Lobby, Peninsula HK</a:t>
            </a:r>
            <a:endParaRPr sz="1400"/>
          </a:p>
          <a:p>
            <a:pPr indent="-317500" lvl="0" marL="457200" rtl="0" algn="l">
              <a:spcBef>
                <a:spcPts val="0"/>
              </a:spcBef>
              <a:spcAft>
                <a:spcPts val="0"/>
              </a:spcAft>
              <a:buSzPts val="1400"/>
              <a:buChar char="•"/>
            </a:pPr>
            <a:r>
              <a:rPr lang="en-US" sz="1400"/>
              <a:t>2022	“A Jazz Tribute to Italian Music”, Shaw Auditorium HKUST </a:t>
            </a:r>
            <a:endParaRPr sz="1400"/>
          </a:p>
          <a:p>
            <a:pPr indent="-317500" lvl="0" marL="457200" rtl="0" algn="l">
              <a:spcBef>
                <a:spcPts val="0"/>
              </a:spcBef>
              <a:spcAft>
                <a:spcPts val="0"/>
              </a:spcAft>
              <a:buSzPts val="1400"/>
              <a:buChar char="•"/>
            </a:pPr>
            <a:r>
              <a:rPr lang="en-US" sz="1400"/>
              <a:t>2022	Make Music Hong Kong!, The Box, West Kowloon </a:t>
            </a:r>
            <a:endParaRPr sz="1400"/>
          </a:p>
          <a:p>
            <a:pPr indent="-317500" lvl="0" marL="457200" rtl="0" algn="l">
              <a:spcBef>
                <a:spcPts val="0"/>
              </a:spcBef>
              <a:spcAft>
                <a:spcPts val="0"/>
              </a:spcAft>
              <a:buSzPts val="1400"/>
              <a:buChar char="•"/>
            </a:pPr>
            <a:r>
              <a:rPr lang="en-US" sz="1400"/>
              <a:t>2021	“A Jazz Tribute to Italian Music”, The Miller Theater, Asia Society Hong Kong Center</a:t>
            </a:r>
            <a:endParaRPr sz="1400"/>
          </a:p>
          <a:p>
            <a:pPr indent="-317500" lvl="0" marL="457200" rtl="0" algn="l">
              <a:spcBef>
                <a:spcPts val="0"/>
              </a:spcBef>
              <a:spcAft>
                <a:spcPts val="0"/>
              </a:spcAft>
              <a:buSzPts val="1400"/>
              <a:buChar char="•"/>
            </a:pPr>
            <a:r>
              <a:rPr lang="en-US" sz="1400"/>
              <a:t>2021	Italian National Day Concert, Hong Kong City Hall Theatre</a:t>
            </a:r>
            <a:endParaRPr sz="1400"/>
          </a:p>
          <a:p>
            <a:pPr indent="-317500" lvl="0" marL="457200" rtl="0" algn="l">
              <a:spcBef>
                <a:spcPts val="0"/>
              </a:spcBef>
              <a:spcAft>
                <a:spcPts val="0"/>
              </a:spcAft>
              <a:buSzPts val="1400"/>
              <a:buChar char="•"/>
            </a:pPr>
            <a:r>
              <a:rPr lang="en-US" sz="1400"/>
              <a:t>2021	“Synthing the 80s” Concert,  Chai Wan Y Theatre and Shouson Theatre Arts Centre</a:t>
            </a:r>
            <a:endParaRPr sz="1400"/>
          </a:p>
          <a:p>
            <a:pPr indent="-317500" lvl="0" marL="457200" rtl="0" algn="l">
              <a:spcBef>
                <a:spcPts val="0"/>
              </a:spcBef>
              <a:spcAft>
                <a:spcPts val="0"/>
              </a:spcAft>
              <a:buSzPts val="1400"/>
              <a:buChar char="•"/>
            </a:pPr>
            <a:r>
              <a:rPr lang="en-US" sz="1400"/>
              <a:t>2020	Freespace Jazz Festival, West Kowloon Freespace Terrace</a:t>
            </a:r>
            <a:endParaRPr sz="1400"/>
          </a:p>
          <a:p>
            <a:pPr indent="-317500" lvl="0" marL="457200" rtl="0" algn="l">
              <a:spcBef>
                <a:spcPts val="0"/>
              </a:spcBef>
              <a:spcAft>
                <a:spcPts val="0"/>
              </a:spcAft>
              <a:buSzPts val="1400"/>
              <a:buChar char="•"/>
            </a:pPr>
            <a:r>
              <a:rPr lang="en-US" sz="1400"/>
              <a:t>2020	Hong Kong International Jazz Festival, Hong Kong City Hall Theatre</a:t>
            </a:r>
            <a:endParaRPr sz="1400"/>
          </a:p>
          <a:p>
            <a:pPr indent="-317500" lvl="0" marL="457200" rtl="0" algn="l">
              <a:spcBef>
                <a:spcPts val="0"/>
              </a:spcBef>
              <a:spcAft>
                <a:spcPts val="0"/>
              </a:spcAft>
              <a:buSzPts val="1400"/>
              <a:buChar char="•"/>
            </a:pPr>
            <a:r>
              <a:rPr lang="en-US" sz="1400"/>
              <a:t>2019	Italian National Day Dinner, Four Seasons Hotel, Guangzhou &amp; HB Town Changsha</a:t>
            </a:r>
            <a:endParaRPr sz="1400"/>
          </a:p>
          <a:p>
            <a:pPr indent="-317500" lvl="0" marL="457200" rtl="0" algn="l">
              <a:spcBef>
                <a:spcPts val="0"/>
              </a:spcBef>
              <a:spcAft>
                <a:spcPts val="0"/>
              </a:spcAft>
              <a:buSzPts val="1400"/>
              <a:buChar char="•"/>
            </a:pPr>
            <a:r>
              <a:rPr lang="en-US" sz="1400"/>
              <a:t>2019	Tour in Beijing, Shanghai, Guangzhou and Hangzhou, Including: Hangzhou Jazz on the Lake Festival, Tsinghua University and Italian Chamber of Commerce Gala at Park Hyatt Beijing</a:t>
            </a:r>
            <a:endParaRPr sz="1400"/>
          </a:p>
          <a:p>
            <a:pPr indent="-317500" lvl="0" marL="457200" rtl="0" algn="l">
              <a:spcBef>
                <a:spcPts val="0"/>
              </a:spcBef>
              <a:spcAft>
                <a:spcPts val="0"/>
              </a:spcAft>
              <a:buSzPts val="1400"/>
              <a:buChar char="•"/>
            </a:pPr>
            <a:r>
              <a:rPr lang="en-US" sz="1400"/>
              <a:t>2018	Tour in Beijing, Chongqing, Chengdu and Guangzhou</a:t>
            </a:r>
            <a:endParaRPr sz="1400"/>
          </a:p>
          <a:p>
            <a:pPr indent="-317500" lvl="0" marL="457200" rtl="0" algn="l">
              <a:spcBef>
                <a:spcPts val="0"/>
              </a:spcBef>
              <a:spcAft>
                <a:spcPts val="0"/>
              </a:spcAft>
              <a:buSzPts val="1400"/>
              <a:buChar char="•"/>
            </a:pPr>
            <a:r>
              <a:rPr lang="en-US" sz="1400"/>
              <a:t>2018	Tour in Hong Kong, Guangzhou, Zhuhai and Macau, Including a TV performance at “The Work” RTHK and a sold out concert at Sai Wan Ho Civic Center organized by ICI</a:t>
            </a:r>
            <a:endParaRPr sz="1400"/>
          </a:p>
          <a:p>
            <a:pPr indent="-317500" lvl="0" marL="457200" rtl="0" algn="l">
              <a:spcBef>
                <a:spcPts val="0"/>
              </a:spcBef>
              <a:spcAft>
                <a:spcPts val="0"/>
              </a:spcAft>
              <a:buSzPts val="1400"/>
              <a:buChar char="•"/>
            </a:pPr>
            <a:r>
              <a:rPr lang="en-US" sz="1400"/>
              <a:t>2018	Maratea Jazz Festival, Italy</a:t>
            </a:r>
            <a:endParaRPr sz="1400"/>
          </a:p>
          <a:p>
            <a:pPr indent="-317500" lvl="0" marL="457200" rtl="0" algn="l">
              <a:spcBef>
                <a:spcPts val="0"/>
              </a:spcBef>
              <a:spcAft>
                <a:spcPts val="0"/>
              </a:spcAft>
              <a:buSzPts val="1400"/>
              <a:buChar char="•"/>
            </a:pPr>
            <a:r>
              <a:rPr lang="en-US" sz="1400"/>
              <a:t>2017	Salento International Film Festival, Tricase, Italy</a:t>
            </a:r>
            <a:endParaRPr sz="1400"/>
          </a:p>
          <a:p>
            <a:pPr indent="-317500" lvl="0" marL="457200" rtl="0" algn="l">
              <a:spcBef>
                <a:spcPts val="0"/>
              </a:spcBef>
              <a:spcAft>
                <a:spcPts val="0"/>
              </a:spcAft>
              <a:buSzPts val="1400"/>
              <a:buChar char="•"/>
            </a:pPr>
            <a:r>
              <a:rPr lang="en-US" sz="1400"/>
              <a:t>2016	General States of Italian Language and Culture, Palazzo Vecchio, Florence, Italy</a:t>
            </a:r>
            <a:endParaRPr sz="1400"/>
          </a:p>
          <a:p>
            <a:pPr indent="0" lvl="0" marL="457200" marR="0" rtl="0" algn="l">
              <a:lnSpc>
                <a:spcPct val="110000"/>
              </a:lnSpc>
              <a:spcBef>
                <a:spcPts val="0"/>
              </a:spcBef>
              <a:spcAft>
                <a:spcPts val="0"/>
              </a:spcAft>
              <a:buNone/>
            </a:pPr>
            <a:r>
              <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0"/>
          <p:cNvPicPr preferRelativeResize="0"/>
          <p:nvPr/>
        </p:nvPicPr>
        <p:blipFill rotWithShape="1">
          <a:blip r:embed="rId3">
            <a:alphaModFix/>
          </a:blip>
          <a:srcRect b="0" l="0" r="0" t="0"/>
          <a:stretch/>
        </p:blipFill>
        <p:spPr>
          <a:xfrm>
            <a:off x="3670300" y="0"/>
            <a:ext cx="48514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1"/>
          <p:cNvPicPr preferRelativeResize="0"/>
          <p:nvPr/>
        </p:nvPicPr>
        <p:blipFill rotWithShape="1">
          <a:blip r:embed="rId3">
            <a:alphaModFix/>
          </a:blip>
          <a:srcRect b="0" l="0" r="0" t="0"/>
          <a:stretch/>
        </p:blipFill>
        <p:spPr>
          <a:xfrm>
            <a:off x="790575" y="0"/>
            <a:ext cx="1061085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_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